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DEF"/>
    <a:srgbClr val="A8CBDC"/>
    <a:srgbClr val="415DBA"/>
    <a:srgbClr val="2D2D8A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1A07D7-F43E-473E-AAE9-B9F46FF5F7A1}" v="22" dt="2019-02-18T14:56:08.0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6305" autoAdjust="0"/>
  </p:normalViewPr>
  <p:slideViewPr>
    <p:cSldViewPr>
      <p:cViewPr varScale="1">
        <p:scale>
          <a:sx n="65" d="100"/>
          <a:sy n="65" d="100"/>
        </p:scale>
        <p:origin x="1070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23786-A03A-453B-91CF-4ACE313674A4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5CC87-457D-4937-94F1-F4A1BB839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32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66549-9010-4B58-AFBC-2DF9F75BDFBA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3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A91C7-F043-4CC1-AB1B-E4118A849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8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A91C7-F043-4CC1-AB1B-E4118A84995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47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6DE5BFCD-AB09-40C9-82FB-F3F51B2D5C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4E01B3D9-B931-46EB-AF87-61C0716EC4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4800" y="381000"/>
            <a:ext cx="23876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381000"/>
            <a:ext cx="6959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381000"/>
            <a:ext cx="9550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33600" y="1752600"/>
            <a:ext cx="4622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752600"/>
            <a:ext cx="4622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10566400" cy="1143000"/>
          </a:xfrm>
        </p:spPr>
        <p:txBody>
          <a:bodyPr/>
          <a:lstStyle>
            <a:lvl1pPr>
              <a:defRPr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9448800" cy="4114800"/>
          </a:xfrm>
        </p:spPr>
        <p:txBody>
          <a:bodyPr/>
          <a:lstStyle>
            <a:lvl2pPr>
              <a:defRPr sz="24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FBAF21FF-91AE-4C5C-8078-79FE0B3D27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FE263959-AC83-4A9A-90B7-E5E0BC686C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AB55A3FF-E60C-4186-BEEA-D96AAC00C8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C2923602-E288-4886-92A3-57A976E13B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752600"/>
            <a:ext cx="462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752600"/>
            <a:ext cx="462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E55A9F40-7472-4CD0-9313-60EADBA658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6" name="Text Box 17">
            <a:extLst>
              <a:ext uri="{FF2B5EF4-FFF2-40B4-BE49-F238E27FC236}">
                <a16:creationId xmlns:a16="http://schemas.microsoft.com/office/drawing/2014/main" id="{CF64599E-8F4A-48A2-BDA6-420E0B7DBB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15713170-62E9-4DC0-AA12-7ADB60CEB5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8" name="Text Box 17">
            <a:extLst>
              <a:ext uri="{FF2B5EF4-FFF2-40B4-BE49-F238E27FC236}">
                <a16:creationId xmlns:a16="http://schemas.microsoft.com/office/drawing/2014/main" id="{3F637088-1DF9-4C0A-86AC-B44E00C61E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3FB67AF0-A316-4A48-90DF-C75EEC01E0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4" name="Text Box 17">
            <a:extLst>
              <a:ext uri="{FF2B5EF4-FFF2-40B4-BE49-F238E27FC236}">
                <a16:creationId xmlns:a16="http://schemas.microsoft.com/office/drawing/2014/main" id="{E6A67F02-C7C7-46F4-A825-01B244165A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A42A85D2-B3B2-46EB-BC5D-B3BE3D131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3" name="Text Box 17">
            <a:extLst>
              <a:ext uri="{FF2B5EF4-FFF2-40B4-BE49-F238E27FC236}">
                <a16:creationId xmlns:a16="http://schemas.microsoft.com/office/drawing/2014/main" id="{26BAF67E-D48C-43F3-99BE-A95AEEFCD8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en.wikipedia.org/wiki/Knights_of_Columbus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381000"/>
            <a:ext cx="955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752600"/>
            <a:ext cx="944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565"/>
            <a:ext cx="10363200" cy="1470025"/>
          </a:xfrm>
        </p:spPr>
        <p:txBody>
          <a:bodyPr/>
          <a:lstStyle/>
          <a:p>
            <a:r>
              <a:rPr lang="en-US" dirty="0"/>
              <a:t>How to add the KofC “Join” page to your Phone Home Screen (Apple &amp; Android)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057400"/>
            <a:ext cx="9753600" cy="17526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What is needed: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Apple iPhone or Android Phone with Google Chrome Web browser installed.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(Follow same procedure if using Apple or Android Tablet)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i="1" u="sng" dirty="0">
                <a:solidFill>
                  <a:srgbClr val="FF0000"/>
                </a:solidFill>
              </a:rPr>
              <a:t>If Google Chrome Web Browser is already installed, please skip to page 4</a:t>
            </a:r>
          </a:p>
        </p:txBody>
      </p:sp>
    </p:spTree>
    <p:extLst>
      <p:ext uri="{BB962C8B-B14F-4D97-AF65-F5344CB8AC3E}">
        <p14:creationId xmlns:p14="http://schemas.microsoft.com/office/powerpoint/2010/main" val="1348495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DC93D-AF25-F926-7CD2-A94DE9A86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Download “Google Chrome” from the Apple App Store or Google Play Store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947A68-9726-3FD4-BD38-89AE4CF711F3}"/>
              </a:ext>
            </a:extLst>
          </p:cNvPr>
          <p:cNvSpPr txBox="1">
            <a:spLocks/>
          </p:cNvSpPr>
          <p:nvPr/>
        </p:nvSpPr>
        <p:spPr bwMode="auto">
          <a:xfrm>
            <a:off x="914400" y="16565"/>
            <a:ext cx="10363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r>
              <a:rPr lang="en-US" i="0" kern="0" dirty="0">
                <a:effectLst/>
              </a:rPr>
              <a:t>How to add the KofC “Join” page to your Phone Home Screen (Apple &amp; Android)</a:t>
            </a:r>
          </a:p>
        </p:txBody>
      </p:sp>
      <p:pic>
        <p:nvPicPr>
          <p:cNvPr id="6" name="Picture 5" descr="A screen shot of a cell phone&#10;&#10;Description automatically generated">
            <a:extLst>
              <a:ext uri="{FF2B5EF4-FFF2-40B4-BE49-F238E27FC236}">
                <a16:creationId xmlns:a16="http://schemas.microsoft.com/office/drawing/2014/main" id="{D06E5AED-6E4B-26D3-3CE4-F37D0CB99B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895600"/>
            <a:ext cx="1432717" cy="2743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8A6F68-8DEA-F52C-A547-675EC96C7E8D}"/>
              </a:ext>
            </a:extLst>
          </p:cNvPr>
          <p:cNvSpPr txBox="1"/>
          <p:nvPr/>
        </p:nvSpPr>
        <p:spPr>
          <a:xfrm>
            <a:off x="3048000" y="565702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Apple iPhone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376325-0780-7000-5592-914B87071150}"/>
              </a:ext>
            </a:extLst>
          </p:cNvPr>
          <p:cNvSpPr txBox="1"/>
          <p:nvPr/>
        </p:nvSpPr>
        <p:spPr>
          <a:xfrm>
            <a:off x="7391400" y="565702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Android Phone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5C44B2-9CAB-B987-D685-C62C59D95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878" y="2819401"/>
            <a:ext cx="1553244" cy="283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51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DC93D-AF25-F926-7CD2-A94DE9A86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Once Installed, open the app and follow any initial setup procedures.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947A68-9726-3FD4-BD38-89AE4CF711F3}"/>
              </a:ext>
            </a:extLst>
          </p:cNvPr>
          <p:cNvSpPr txBox="1">
            <a:spLocks/>
          </p:cNvSpPr>
          <p:nvPr/>
        </p:nvSpPr>
        <p:spPr bwMode="auto">
          <a:xfrm>
            <a:off x="914400" y="16565"/>
            <a:ext cx="10363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r>
              <a:rPr lang="en-US" i="0" kern="0" dirty="0">
                <a:effectLst/>
              </a:rPr>
              <a:t>How to add the KofC “Join” page to your Phone Home Screen (Apple &amp; Android)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6E5AED-6E4B-26D3-3CE4-F37D0CB99B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0562" y="2895600"/>
            <a:ext cx="1267592" cy="2743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8A6F68-8DEA-F52C-A547-675EC96C7E8D}"/>
              </a:ext>
            </a:extLst>
          </p:cNvPr>
          <p:cNvSpPr txBox="1"/>
          <p:nvPr/>
        </p:nvSpPr>
        <p:spPr>
          <a:xfrm>
            <a:off x="3048000" y="565702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Apple iPhone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376325-0780-7000-5592-914B87071150}"/>
              </a:ext>
            </a:extLst>
          </p:cNvPr>
          <p:cNvSpPr txBox="1"/>
          <p:nvPr/>
        </p:nvSpPr>
        <p:spPr>
          <a:xfrm>
            <a:off x="7391400" y="565702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Android Phone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7113A3-8FF3-0617-D385-51ECFF6CE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187" y="2913822"/>
            <a:ext cx="151448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54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DC93D-AF25-F926-7CD2-A94DE9A86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Inside the Google Chrome app, type into the address bar:  kofc.org/joinus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947A68-9726-3FD4-BD38-89AE4CF711F3}"/>
              </a:ext>
            </a:extLst>
          </p:cNvPr>
          <p:cNvSpPr txBox="1">
            <a:spLocks/>
          </p:cNvSpPr>
          <p:nvPr/>
        </p:nvSpPr>
        <p:spPr bwMode="auto">
          <a:xfrm>
            <a:off x="914400" y="16565"/>
            <a:ext cx="10363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r>
              <a:rPr lang="en-US" i="0" kern="0" dirty="0">
                <a:effectLst/>
              </a:rPr>
              <a:t>How to add the KofC “Join” Page to your Phone Home Screen (Apple &amp; Android)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6E5AED-6E4B-26D3-3CE4-F37D0CB99B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0562" y="2895600"/>
            <a:ext cx="1267592" cy="2743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8A6F68-8DEA-F52C-A547-675EC96C7E8D}"/>
              </a:ext>
            </a:extLst>
          </p:cNvPr>
          <p:cNvSpPr txBox="1"/>
          <p:nvPr/>
        </p:nvSpPr>
        <p:spPr>
          <a:xfrm>
            <a:off x="3048000" y="565702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Apple iPhone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376325-0780-7000-5592-914B87071150}"/>
              </a:ext>
            </a:extLst>
          </p:cNvPr>
          <p:cNvSpPr txBox="1"/>
          <p:nvPr/>
        </p:nvSpPr>
        <p:spPr>
          <a:xfrm>
            <a:off x="7391400" y="565702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Android Phone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CA7925-2432-16B8-4EDB-277D8BC20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257" y="2971800"/>
            <a:ext cx="1514485" cy="276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65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DC93D-AF25-F926-7CD2-A94DE9A86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76400"/>
            <a:ext cx="9448800" cy="4267200"/>
          </a:xfrm>
        </p:spPr>
        <p:txBody>
          <a:bodyPr/>
          <a:lstStyle/>
          <a:p>
            <a:r>
              <a:rPr lang="en-US" sz="2000" dirty="0"/>
              <a:t>On Apple iPhones, click the box with the arrow pointing up (icon located on upper right of app)</a:t>
            </a:r>
          </a:p>
          <a:p>
            <a:r>
              <a:rPr lang="en-US" sz="2000" dirty="0"/>
              <a:t>Scroll down and locate the “Add to Home Screen”.  Select it, give it a name, then click “Add”.  An icon will appear on your home screen, and look like an app.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6E5AED-6E4B-26D3-3CE4-F37D0CB99B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0800" y="3124200"/>
            <a:ext cx="1264286" cy="2743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CA7925-2432-16B8-4EDB-277D8BC201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3950" y="3105977"/>
            <a:ext cx="1276012" cy="27614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7F0E83F-B036-EC8F-7DB4-491BD8A36E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33702" y="3048000"/>
            <a:ext cx="1276012" cy="27614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E32F6B-15EC-5E3B-9A35-2C818780B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9917" y="3105977"/>
            <a:ext cx="1273830" cy="27614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1FFE3C4-F7BF-C2D9-6660-D95AC4920BF3}"/>
              </a:ext>
            </a:extLst>
          </p:cNvPr>
          <p:cNvSpPr txBox="1">
            <a:spLocks/>
          </p:cNvSpPr>
          <p:nvPr/>
        </p:nvSpPr>
        <p:spPr bwMode="auto">
          <a:xfrm>
            <a:off x="914400" y="16565"/>
            <a:ext cx="10363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r>
              <a:rPr lang="en-US" i="0" kern="0" dirty="0">
                <a:effectLst/>
              </a:rPr>
              <a:t>How to add the KofC “Join” page to your Phone Home Screen (Apple &amp; Android)</a:t>
            </a:r>
          </a:p>
        </p:txBody>
      </p:sp>
    </p:spTree>
    <p:extLst>
      <p:ext uri="{BB962C8B-B14F-4D97-AF65-F5344CB8AC3E}">
        <p14:creationId xmlns:p14="http://schemas.microsoft.com/office/powerpoint/2010/main" val="252302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DC93D-AF25-F926-7CD2-A94DE9A86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76400"/>
            <a:ext cx="9448800" cy="4267200"/>
          </a:xfrm>
        </p:spPr>
        <p:txBody>
          <a:bodyPr/>
          <a:lstStyle/>
          <a:p>
            <a:r>
              <a:rPr lang="en-US" sz="2000" dirty="0"/>
              <a:t>On Android, click the 3 dots located on upper right of app.</a:t>
            </a:r>
          </a:p>
          <a:p>
            <a:r>
              <a:rPr lang="en-US" sz="2000" dirty="0"/>
              <a:t>Select the Add to Home Screen, give it a name, then click “Add”.  An icon will appear on your phone and look like an app.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1FFE3C4-F7BF-C2D9-6660-D95AC4920BF3}"/>
              </a:ext>
            </a:extLst>
          </p:cNvPr>
          <p:cNvSpPr txBox="1">
            <a:spLocks/>
          </p:cNvSpPr>
          <p:nvPr/>
        </p:nvSpPr>
        <p:spPr bwMode="auto">
          <a:xfrm>
            <a:off x="914400" y="16565"/>
            <a:ext cx="10363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r>
              <a:rPr lang="en-US" i="0" kern="0" dirty="0">
                <a:effectLst/>
              </a:rPr>
              <a:t>How to add the KofC “Join” page to your Phone Home Screen (Apple &amp; Android)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0E32C4-2AE3-D516-8E79-B7B410BEE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165" y="3047999"/>
            <a:ext cx="1273830" cy="28193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66BBD1-30E4-AC2B-3DF9-D0B071DB8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50" y="3047999"/>
            <a:ext cx="1273830" cy="27904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B979EB-AD57-1CCC-F387-03CDF699B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7735" y="3047999"/>
            <a:ext cx="1273830" cy="28193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BFE6112-DF15-BC23-2D76-8245B8025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1520" y="3047999"/>
            <a:ext cx="1297021" cy="281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08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DC93D-AF25-F926-7CD2-A94DE9A86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76400"/>
            <a:ext cx="9448800" cy="4267200"/>
          </a:xfrm>
        </p:spPr>
        <p:txBody>
          <a:bodyPr/>
          <a:lstStyle/>
          <a:p>
            <a:r>
              <a:rPr lang="en-US" sz="2000" dirty="0"/>
              <a:t>That’s it! Now when you click on the icon, it will bring you to the Knights of Columbus join us page where you can easily signup interested prospects.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1FFE3C4-F7BF-C2D9-6660-D95AC4920BF3}"/>
              </a:ext>
            </a:extLst>
          </p:cNvPr>
          <p:cNvSpPr txBox="1">
            <a:spLocks/>
          </p:cNvSpPr>
          <p:nvPr/>
        </p:nvSpPr>
        <p:spPr bwMode="auto">
          <a:xfrm>
            <a:off x="914400" y="16565"/>
            <a:ext cx="10363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r>
              <a:rPr lang="en-US" i="0" kern="0" dirty="0">
                <a:effectLst/>
              </a:rPr>
              <a:t>How to add the KofC “Join” page to your Phone Home Screen (Apple &amp; Android)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E08B76-B12B-3041-BCC0-6E1526B6F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479" y="2433307"/>
            <a:ext cx="2031722" cy="366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4003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ump Mediaeval"/>
        <a:ea typeface=""/>
        <a:cs typeface=""/>
      </a:majorFont>
      <a:minorFont>
        <a:latin typeface="Trump Mediaev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ofC Blank.pptx" id="{448A4003-2DB4-433B-AF9C-F754CB74CF43}" vid="{41EBF02C-D5F3-461B-8169-CD90AA4AA3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KofC Blank Wide</Template>
  <TotalTime>51</TotalTime>
  <Words>366</Words>
  <Application>Microsoft Office PowerPoint</Application>
  <PresentationFormat>Widescreen</PresentationFormat>
  <Paragraphs>27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Bookman Old Style</vt:lpstr>
      <vt:lpstr>Calibri</vt:lpstr>
      <vt:lpstr>Trump Mediaeval</vt:lpstr>
      <vt:lpstr>Blank Presentation</vt:lpstr>
      <vt:lpstr>How to add the KofC “Join” page to your Phone Home Screen (Apple &amp; Android)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Knights of Columbus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Palka</dc:creator>
  <cp:lastModifiedBy>Owner</cp:lastModifiedBy>
  <cp:revision>3</cp:revision>
  <cp:lastPrinted>2016-06-08T13:53:49Z</cp:lastPrinted>
  <dcterms:created xsi:type="dcterms:W3CDTF">2020-06-18T14:25:15Z</dcterms:created>
  <dcterms:modified xsi:type="dcterms:W3CDTF">2023-11-06T15:25:14Z</dcterms:modified>
</cp:coreProperties>
</file>