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28" r:id="rId2"/>
    <p:sldId id="738" r:id="rId3"/>
    <p:sldId id="739" r:id="rId4"/>
    <p:sldId id="740" r:id="rId5"/>
    <p:sldId id="741" r:id="rId6"/>
    <p:sldId id="742" r:id="rId7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EF"/>
    <a:srgbClr val="A8CBDC"/>
    <a:srgbClr val="415DBA"/>
    <a:srgbClr val="2D2D8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163442-5ADE-421C-B840-426869109C16}" v="196" dt="2020-10-21T13:03:54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6305" autoAdjust="0"/>
  </p:normalViewPr>
  <p:slideViewPr>
    <p:cSldViewPr>
      <p:cViewPr>
        <p:scale>
          <a:sx n="226" d="100"/>
          <a:sy n="226" d="100"/>
        </p:scale>
        <p:origin x="126" y="-21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Kokot" userId="8c83ce9d920018f3" providerId="LiveId" clId="{F6163442-5ADE-421C-B840-426869109C16}"/>
    <pc:docChg chg="undo custSel modSld">
      <pc:chgData name="Doug Kokot" userId="8c83ce9d920018f3" providerId="LiveId" clId="{F6163442-5ADE-421C-B840-426869109C16}" dt="2020-10-21T13:03:54.617" v="287" actId="20577"/>
      <pc:docMkLst>
        <pc:docMk/>
      </pc:docMkLst>
      <pc:sldChg chg="modSp mod">
        <pc:chgData name="Doug Kokot" userId="8c83ce9d920018f3" providerId="LiveId" clId="{F6163442-5ADE-421C-B840-426869109C16}" dt="2020-10-21T00:38:31.647" v="58" actId="20577"/>
        <pc:sldMkLst>
          <pc:docMk/>
          <pc:sldMk cId="0" sldId="428"/>
        </pc:sldMkLst>
        <pc:spChg chg="mod">
          <ac:chgData name="Doug Kokot" userId="8c83ce9d920018f3" providerId="LiveId" clId="{F6163442-5ADE-421C-B840-426869109C16}" dt="2020-10-21T00:38:02.630" v="41" actId="20577"/>
          <ac:spMkLst>
            <pc:docMk/>
            <pc:sldMk cId="0" sldId="428"/>
            <ac:spMk id="2" creationId="{00000000-0000-0000-0000-000000000000}"/>
          </ac:spMkLst>
        </pc:spChg>
        <pc:spChg chg="mod">
          <ac:chgData name="Doug Kokot" userId="8c83ce9d920018f3" providerId="LiveId" clId="{F6163442-5ADE-421C-B840-426869109C16}" dt="2020-10-21T00:38:31.647" v="58" actId="20577"/>
          <ac:spMkLst>
            <pc:docMk/>
            <pc:sldMk cId="0" sldId="428"/>
            <ac:spMk id="3" creationId="{00000000-0000-0000-0000-000000000000}"/>
          </ac:spMkLst>
        </pc:spChg>
      </pc:sldChg>
      <pc:sldChg chg="modSp mod">
        <pc:chgData name="Doug Kokot" userId="8c83ce9d920018f3" providerId="LiveId" clId="{F6163442-5ADE-421C-B840-426869109C16}" dt="2020-10-21T00:46:49.852" v="148" actId="1038"/>
        <pc:sldMkLst>
          <pc:docMk/>
          <pc:sldMk cId="3416848967" sldId="738"/>
        </pc:sldMkLst>
        <pc:picChg chg="mod">
          <ac:chgData name="Doug Kokot" userId="8c83ce9d920018f3" providerId="LiveId" clId="{F6163442-5ADE-421C-B840-426869109C16}" dt="2020-10-21T00:46:49.852" v="148" actId="1038"/>
          <ac:picMkLst>
            <pc:docMk/>
            <pc:sldMk cId="3416848967" sldId="738"/>
            <ac:picMk id="4" creationId="{31EEDDD6-48AE-4401-BBDC-FD2D8B485AE5}"/>
          </ac:picMkLst>
        </pc:picChg>
      </pc:sldChg>
      <pc:sldChg chg="addSp delSp modSp mod modAnim">
        <pc:chgData name="Doug Kokot" userId="8c83ce9d920018f3" providerId="LiveId" clId="{F6163442-5ADE-421C-B840-426869109C16}" dt="2020-10-21T12:59:55.518" v="155"/>
        <pc:sldMkLst>
          <pc:docMk/>
          <pc:sldMk cId="3360993304" sldId="739"/>
        </pc:sldMkLst>
        <pc:spChg chg="add del mod">
          <ac:chgData name="Doug Kokot" userId="8c83ce9d920018f3" providerId="LiveId" clId="{F6163442-5ADE-421C-B840-426869109C16}" dt="2020-10-21T12:59:55.518" v="155"/>
          <ac:spMkLst>
            <pc:docMk/>
            <pc:sldMk cId="3360993304" sldId="739"/>
            <ac:spMk id="3" creationId="{F87595E5-B012-4974-BF5C-A555AEB95C3E}"/>
          </ac:spMkLst>
        </pc:spChg>
        <pc:spChg chg="add del mod">
          <ac:chgData name="Doug Kokot" userId="8c83ce9d920018f3" providerId="LiveId" clId="{F6163442-5ADE-421C-B840-426869109C16}" dt="2020-10-21T12:59:55.518" v="155"/>
          <ac:spMkLst>
            <pc:docMk/>
            <pc:sldMk cId="3360993304" sldId="739"/>
            <ac:spMk id="4" creationId="{E8937F49-3648-412C-B443-ADB0062967EA}"/>
          </ac:spMkLst>
        </pc:spChg>
      </pc:sldChg>
      <pc:sldChg chg="addSp modSp mod modAnim">
        <pc:chgData name="Doug Kokot" userId="8c83ce9d920018f3" providerId="LiveId" clId="{F6163442-5ADE-421C-B840-426869109C16}" dt="2020-10-21T13:03:54.617" v="287" actId="20577"/>
        <pc:sldMkLst>
          <pc:docMk/>
          <pc:sldMk cId="96563629" sldId="740"/>
        </pc:sldMkLst>
        <pc:spChg chg="add mod">
          <ac:chgData name="Doug Kokot" userId="8c83ce9d920018f3" providerId="LiveId" clId="{F6163442-5ADE-421C-B840-426869109C16}" dt="2020-10-21T13:00:30.455" v="159" actId="14100"/>
          <ac:spMkLst>
            <pc:docMk/>
            <pc:sldMk cId="96563629" sldId="740"/>
            <ac:spMk id="4" creationId="{5AFE5FAD-05AB-4CD9-B108-CF2B13DFCD90}"/>
          </ac:spMkLst>
        </pc:spChg>
        <pc:spChg chg="add mod">
          <ac:chgData name="Doug Kokot" userId="8c83ce9d920018f3" providerId="LiveId" clId="{F6163442-5ADE-421C-B840-426869109C16}" dt="2020-10-21T13:03:54.617" v="287" actId="20577"/>
          <ac:spMkLst>
            <pc:docMk/>
            <pc:sldMk cId="96563629" sldId="740"/>
            <ac:spMk id="6" creationId="{1D17EBBD-EAD8-42C7-BA0D-EAD1F613402A}"/>
          </ac:spMkLst>
        </pc:spChg>
      </pc:sldChg>
      <pc:sldChg chg="addSp modSp mod modAnim">
        <pc:chgData name="Doug Kokot" userId="8c83ce9d920018f3" providerId="LiveId" clId="{F6163442-5ADE-421C-B840-426869109C16}" dt="2020-10-21T12:58:54.538" v="151" actId="1076"/>
        <pc:sldMkLst>
          <pc:docMk/>
          <pc:sldMk cId="3337835313" sldId="741"/>
        </pc:sldMkLst>
        <pc:spChg chg="add mod">
          <ac:chgData name="Doug Kokot" userId="8c83ce9d920018f3" providerId="LiveId" clId="{F6163442-5ADE-421C-B840-426869109C16}" dt="2020-10-21T12:58:54.538" v="151" actId="1076"/>
          <ac:spMkLst>
            <pc:docMk/>
            <pc:sldMk cId="3337835313" sldId="741"/>
            <ac:spMk id="3" creationId="{1806D793-64B5-4E80-93D3-73F98D5E0EBE}"/>
          </ac:spMkLst>
        </pc:spChg>
        <pc:spChg chg="add mod">
          <ac:chgData name="Doug Kokot" userId="8c83ce9d920018f3" providerId="LiveId" clId="{F6163442-5ADE-421C-B840-426869109C16}" dt="2020-10-21T00:45:55.659" v="139" actId="20577"/>
          <ac:spMkLst>
            <pc:docMk/>
            <pc:sldMk cId="3337835313" sldId="741"/>
            <ac:spMk id="4" creationId="{20D99295-B476-490F-BF9F-EFD237CB2B4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23786-A03A-453B-91CF-4ACE313674A4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CC87-457D-4937-94F1-F4A1BB83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6549-9010-4B58-AFBC-2DF9F75BDFBA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3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A91C7-F043-4CC1-AB1B-E4118A84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21F5C-4705-494F-99E3-9A9BEA740D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5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6DE5BFCD-AB09-40C9-82FB-F3F51B2D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4E01B3D9-B931-46EB-AF87-61C0716EC4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387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381000"/>
            <a:ext cx="695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566400" cy="1143000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4114800"/>
          </a:xfrm>
        </p:spPr>
        <p:txBody>
          <a:bodyPr/>
          <a:lstStyle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FBAF21FF-91AE-4C5C-8078-79FE0B3D2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FE263959-AC83-4A9A-90B7-E5E0BC686C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B55A3FF-E60C-4186-BEEA-D96AAC00C8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C2923602-E288-4886-92A3-57A976E13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E55A9F40-7472-4CD0-9313-60EADBA658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CF64599E-8F4A-48A2-BDA6-420E0B7DB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15713170-62E9-4DC0-AA12-7ADB60CEB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3F637088-1DF9-4C0A-86AC-B44E00C61E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3FB67AF0-A316-4A48-90DF-C75EEC01E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4" name="Text Box 17">
            <a:extLst>
              <a:ext uri="{FF2B5EF4-FFF2-40B4-BE49-F238E27FC236}">
                <a16:creationId xmlns:a16="http://schemas.microsoft.com/office/drawing/2014/main" id="{E6A67F02-C7C7-46F4-A825-01B244165A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42A85D2-B3B2-46EB-BC5D-B3BE3D131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26BAF67E-D48C-43F3-99BE-A95AEEFCD8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en.wikipedia.org/wiki/Knights_of_Columbu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55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52600"/>
            <a:ext cx="944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1828801"/>
            <a:ext cx="7239000" cy="1300163"/>
          </a:xfrm>
        </p:spPr>
        <p:txBody>
          <a:bodyPr/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Online Membership</a:t>
            </a:r>
            <a:br>
              <a:rPr lang="en-US" sz="4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 b="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(How to electronically signup an e-member)</a:t>
            </a:r>
            <a:endParaRPr lang="en-US" sz="40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1" y="3886200"/>
            <a:ext cx="8381999" cy="1033860"/>
          </a:xfrm>
        </p:spPr>
        <p:txBody>
          <a:bodyPr/>
          <a:lstStyle/>
          <a:p>
            <a:endParaRPr lang="en-US" sz="1000" b="1" dirty="0"/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Doug Kokot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State E-Membership, Retention &amp; Email Director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83F84-C6EE-4BA0-AD96-690C36224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 to Join</a:t>
            </a:r>
            <a:br>
              <a:rPr lang="en-US" sz="4000" dirty="0"/>
            </a:br>
            <a:r>
              <a:rPr lang="en-US" sz="4000" dirty="0"/>
              <a:t>WWW.kofc.org/Joinus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EEDDD6-48AE-4401-BBDC-FD2D8B485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0" y="1574346"/>
            <a:ext cx="4572000" cy="5055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84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76864A-3FE0-4D3A-A4E4-89B17D3F6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862" y="228600"/>
            <a:ext cx="4364538" cy="647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99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6A688-4425-4258-A741-0C5FCA9D1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150880"/>
            <a:ext cx="4570179" cy="5716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2DD3372-6ADC-473D-B5C6-8833B09EFF4F}"/>
              </a:ext>
            </a:extLst>
          </p:cNvPr>
          <p:cNvSpPr/>
          <p:nvPr/>
        </p:nvSpPr>
        <p:spPr>
          <a:xfrm>
            <a:off x="7007772" y="1524000"/>
            <a:ext cx="3279228" cy="2362200"/>
          </a:xfrm>
          <a:prstGeom prst="wedgeRoundRectCallout">
            <a:avLst>
              <a:gd name="adj1" fmla="val -118041"/>
              <a:gd name="adj2" fmla="val -845"/>
              <a:gd name="adj3" fmla="val 16667"/>
            </a:avLst>
          </a:prstGeom>
          <a:solidFill>
            <a:srgbClr val="9B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An email will be sent to the State Membership Team, Grand Knights &amp; Financial Secretaries, when “Preferred Council” is checked by member.</a:t>
            </a:r>
            <a:endParaRPr lang="en-US" sz="2800" dirty="0">
              <a:latin typeface="AR CENA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FE5FAD-05AB-4CD9-B108-CF2B13DFCD90}"/>
              </a:ext>
            </a:extLst>
          </p:cNvPr>
          <p:cNvSpPr/>
          <p:nvPr/>
        </p:nvSpPr>
        <p:spPr bwMode="auto">
          <a:xfrm>
            <a:off x="3993865" y="5334000"/>
            <a:ext cx="2102135" cy="39716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D17EBBD-EAD8-42C7-BA0D-EAD1F613402A}"/>
              </a:ext>
            </a:extLst>
          </p:cNvPr>
          <p:cNvSpPr/>
          <p:nvPr/>
        </p:nvSpPr>
        <p:spPr>
          <a:xfrm>
            <a:off x="7620000" y="4045767"/>
            <a:ext cx="3279228" cy="1681164"/>
          </a:xfrm>
          <a:prstGeom prst="wedgeRoundRectCallout">
            <a:avLst>
              <a:gd name="adj1" fmla="val -106969"/>
              <a:gd name="adj2" fmla="val 39353"/>
              <a:gd name="adj3" fmla="val 16667"/>
            </a:avLst>
          </a:prstGeom>
          <a:solidFill>
            <a:srgbClr val="9B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Use the pulldown to select Council Member.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A field will appear for Proposer's </a:t>
            </a:r>
            <a:r>
              <a:rPr lang="en-US" sz="2000">
                <a:solidFill>
                  <a:schemeClr val="tx1"/>
                </a:solidFill>
                <a:latin typeface="AR CENA" panose="02000000000000000000" pitchFamily="2" charset="0"/>
              </a:rPr>
              <a:t>Membership Number.</a:t>
            </a:r>
            <a:endParaRPr lang="en-US" sz="28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BFAE0B-BC9C-4023-B14C-B6CE45287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52401"/>
            <a:ext cx="4343400" cy="5655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06D793-64B5-4E80-93D3-73F98D5E0EBE}"/>
              </a:ext>
            </a:extLst>
          </p:cNvPr>
          <p:cNvSpPr/>
          <p:nvPr/>
        </p:nvSpPr>
        <p:spPr bwMode="auto">
          <a:xfrm>
            <a:off x="4234892" y="1833563"/>
            <a:ext cx="3112779" cy="39716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0D99295-B476-490F-BF9F-EFD237CB2B49}"/>
              </a:ext>
            </a:extLst>
          </p:cNvPr>
          <p:cNvSpPr/>
          <p:nvPr/>
        </p:nvSpPr>
        <p:spPr>
          <a:xfrm>
            <a:off x="7848600" y="2133600"/>
            <a:ext cx="3279228" cy="1143000"/>
          </a:xfrm>
          <a:prstGeom prst="wedgeRoundRectCallout">
            <a:avLst>
              <a:gd name="adj1" fmla="val -97674"/>
              <a:gd name="adj2" fmla="val -59257"/>
              <a:gd name="adj3" fmla="val 16667"/>
            </a:avLst>
          </a:prstGeom>
          <a:solidFill>
            <a:srgbClr val="9B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Current Promotion: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MCGIVNEY2020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 CENA" panose="02000000000000000000" pitchFamily="2" charset="0"/>
              </a:rPr>
              <a:t>(1yr. Free Membership)</a:t>
            </a:r>
            <a:endParaRPr lang="en-US" sz="28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3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5E55-479C-457B-B522-4950CCE7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Online Member Welcome Packet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FFE14B-35F4-40E1-A19A-6E1250521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057400"/>
            <a:ext cx="8229600" cy="2957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847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ofC Blank.pptx" id="{448A4003-2DB4-433B-AF9C-F754CB74CF43}" vid="{41EBF02C-D5F3-461B-8169-CD90AA4AA3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KofC Blank Wide</Template>
  <TotalTime>28</TotalTime>
  <Words>90</Words>
  <Application>Microsoft Office PowerPoint</Application>
  <PresentationFormat>Widescreen</PresentationFormat>
  <Paragraphs>13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 CENA</vt:lpstr>
      <vt:lpstr>Bookman Old Style</vt:lpstr>
      <vt:lpstr>Calibri</vt:lpstr>
      <vt:lpstr>Times</vt:lpstr>
      <vt:lpstr>Trump Mediaeval</vt:lpstr>
      <vt:lpstr>Blank Presentation</vt:lpstr>
      <vt:lpstr>Online Membership (How to electronically signup an e-member)</vt:lpstr>
      <vt:lpstr>How to Join WWW.kofc.org/Joinus</vt:lpstr>
      <vt:lpstr>PowerPoint Presentation</vt:lpstr>
      <vt:lpstr>PowerPoint Presentation</vt:lpstr>
      <vt:lpstr>PowerPoint Presentation</vt:lpstr>
      <vt:lpstr>Online Member Welcome Packet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Membership (A Program for Requiting and Engaging New Members)</dc:title>
  <dc:creator>Doug Kokot</dc:creator>
  <cp:lastModifiedBy>Doug Kokot</cp:lastModifiedBy>
  <cp:revision>1</cp:revision>
  <cp:lastPrinted>2016-06-08T13:53:49Z</cp:lastPrinted>
  <dcterms:created xsi:type="dcterms:W3CDTF">2020-10-21T00:25:34Z</dcterms:created>
  <dcterms:modified xsi:type="dcterms:W3CDTF">2020-10-21T13:03:55Z</dcterms:modified>
</cp:coreProperties>
</file>