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9" r:id="rId11"/>
    <p:sldMasterId id="2147483671" r:id="rId12"/>
  </p:sldMasterIdLst>
  <p:notesMasterIdLst>
    <p:notesMasterId r:id="rId41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6" r:id="rId22"/>
    <p:sldId id="267" r:id="rId23"/>
    <p:sldId id="268" r:id="rId24"/>
    <p:sldId id="269" r:id="rId25"/>
    <p:sldId id="270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930" autoAdjust="0"/>
  </p:normalViewPr>
  <p:slideViewPr>
    <p:cSldViewPr snapToGrid="0">
      <p:cViewPr varScale="1">
        <p:scale>
          <a:sx n="67" d="100"/>
          <a:sy n="67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0" Type="http://schemas.openxmlformats.org/officeDocument/2006/relationships/slide" Target="slides/slide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675" y="817563"/>
            <a:ext cx="7172325" cy="40354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chemeClr val="dk1"/>
                </a:solidFill>
                <a:latin typeface="Trump Mediaeval"/>
              </a:rPr>
              <a:t>Click to move the slide</a:t>
            </a: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756000" y="5111690"/>
            <a:ext cx="6047640" cy="48424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7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7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7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7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74" name="PlaceHolder 5"/>
          <p:cNvSpPr>
            <a:spLocks noGrp="1"/>
          </p:cNvSpPr>
          <p:nvPr>
            <p:ph type="ftr" idx="2"/>
          </p:nvPr>
        </p:nvSpPr>
        <p:spPr>
          <a:xfrm>
            <a:off x="0" y="10223743"/>
            <a:ext cx="3280680" cy="537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75" name="PlaceHolder 6"/>
          <p:cNvSpPr>
            <a:spLocks noGrp="1"/>
          </p:cNvSpPr>
          <p:nvPr>
            <p:ph type="sldNum" idx="3"/>
          </p:nvPr>
        </p:nvSpPr>
        <p:spPr>
          <a:xfrm>
            <a:off x="4278960" y="10223743"/>
            <a:ext cx="3280680" cy="537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A4EC4B6-2CF0-48A2-A87D-87FC7F52A1E1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76238" y="698500"/>
            <a:ext cx="6197600" cy="3486150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01640" y="4416338"/>
            <a:ext cx="5606640" cy="4182984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16000" indent="-216000" algn="r">
              <a:buNone/>
            </a:pPr>
            <a:r>
              <a:rPr lang="en-US" sz="2000" b="1" strike="noStrike" spc="-1" dirty="0">
                <a:solidFill>
                  <a:srgbClr val="000000"/>
                </a:solidFill>
                <a:latin typeface="Trump Mediaeval"/>
              </a:rPr>
              <a:t>1</a:t>
            </a:r>
          </a:p>
        </p:txBody>
      </p:sp>
      <p:sp>
        <p:nvSpPr>
          <p:cNvPr id="124" name="PlaceHolder 3"/>
          <p:cNvSpPr>
            <a:spLocks noGrp="1"/>
          </p:cNvSpPr>
          <p:nvPr>
            <p:ph type="sldNum" idx="4"/>
          </p:nvPr>
        </p:nvSpPr>
        <p:spPr>
          <a:xfrm>
            <a:off x="3970440" y="8829777"/>
            <a:ext cx="3038040" cy="464534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71ABA3E-C2AE-4F6B-9524-11C71E99D075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675" y="817563"/>
            <a:ext cx="7172325" cy="4035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b="1" dirty="0"/>
              <a:t>Open a New Ticket</a:t>
            </a:r>
          </a:p>
          <a:p>
            <a:pPr algn="r"/>
            <a:r>
              <a:rPr lang="en-US" sz="2000" b="1" dirty="0"/>
              <a:t>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FA4EC4B6-2CF0-48A2-A87D-87FC7F52A1E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10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0001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675" y="817563"/>
            <a:ext cx="7172325" cy="4035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latin typeface="Trump Mediaeval"/>
              </a:rPr>
              <a:t>Fill in Contact Information</a:t>
            </a:r>
          </a:p>
          <a:p>
            <a:endParaRPr lang="en-US" sz="1600" dirty="0">
              <a:latin typeface="Trump Mediaeval"/>
            </a:endParaRPr>
          </a:p>
          <a:p>
            <a:r>
              <a:rPr lang="en-US" sz="1600" dirty="0">
                <a:latin typeface="Trump Mediaeval"/>
              </a:rPr>
              <a:t>Select </a:t>
            </a:r>
            <a:r>
              <a:rPr lang="en-US" sz="1600" b="1" dirty="0">
                <a:latin typeface="Trump Mediaeval"/>
              </a:rPr>
              <a:t>Password Reset Request </a:t>
            </a:r>
            <a:r>
              <a:rPr lang="en-US" sz="1600" dirty="0">
                <a:latin typeface="Trump Mediaeval"/>
              </a:rPr>
              <a:t>from the dropdown box</a:t>
            </a:r>
          </a:p>
          <a:p>
            <a:endParaRPr lang="en-US" sz="1600" dirty="0">
              <a:latin typeface="Trump Mediaeval"/>
            </a:endParaRPr>
          </a:p>
          <a:p>
            <a:r>
              <a:rPr lang="en-US" sz="1600" dirty="0">
                <a:latin typeface="Trump Mediaeval"/>
              </a:rPr>
              <a:t>Prove that you are not a computer by entering the text you see in the box to the left – security of your data &amp; ours 3</a:t>
            </a:r>
            <a:r>
              <a:rPr lang="en-US" sz="1600" baseline="30000" dirty="0">
                <a:latin typeface="Trump Mediaeval"/>
              </a:rPr>
              <a:t>rd</a:t>
            </a:r>
            <a:r>
              <a:rPr lang="en-US" sz="1600" dirty="0">
                <a:latin typeface="Trump Mediaeval"/>
              </a:rPr>
              <a:t> party</a:t>
            </a:r>
          </a:p>
          <a:p>
            <a:endParaRPr lang="en-US" sz="1600" dirty="0">
              <a:latin typeface="Trump Mediaeval"/>
            </a:endParaRPr>
          </a:p>
          <a:p>
            <a:r>
              <a:rPr lang="en-US" sz="1600" dirty="0">
                <a:latin typeface="Trump Mediaeval"/>
              </a:rPr>
              <a:t>Click </a:t>
            </a:r>
            <a:r>
              <a:rPr lang="en-US" sz="1600" b="1" dirty="0">
                <a:latin typeface="Trump Mediaeval"/>
              </a:rPr>
              <a:t>Create Ticket </a:t>
            </a:r>
            <a:r>
              <a:rPr lang="en-US" sz="1600" b="0" dirty="0">
                <a:latin typeface="Trump Mediaeval"/>
              </a:rPr>
              <a:t>(at the end of the blue arrow)</a:t>
            </a:r>
          </a:p>
          <a:p>
            <a:pPr algn="r"/>
            <a:r>
              <a:rPr lang="en-US" sz="2000" b="1" dirty="0">
                <a:latin typeface="Trump Mediaeval"/>
              </a:rPr>
              <a:t>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FA4EC4B6-2CF0-48A2-A87D-87FC7F52A1E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11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9282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675" y="817563"/>
            <a:ext cx="7172325" cy="4035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fill ins</a:t>
            </a:r>
          </a:p>
          <a:p>
            <a:pPr algn="r"/>
            <a:r>
              <a:rPr lang="en-US" sz="2000" b="1" dirty="0">
                <a:latin typeface="Trump Mediaeval"/>
              </a:rPr>
              <a:t>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FA4EC4B6-2CF0-48A2-A87D-87FC7F52A1E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12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5432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675" y="817563"/>
            <a:ext cx="7172325" cy="4035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latin typeface="Trump Mediaeval"/>
              </a:rPr>
              <a:t>Maybe</a:t>
            </a:r>
          </a:p>
          <a:p>
            <a:pPr algn="r"/>
            <a:r>
              <a:rPr lang="en-US" sz="1800" b="1" dirty="0">
                <a:latin typeface="Trump Mediaeval"/>
              </a:rPr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FA4EC4B6-2CF0-48A2-A87D-87FC7F52A1E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13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8036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sz="2000" b="1" dirty="0">
                <a:latin typeface="Trump Mediaeval"/>
              </a:rPr>
              <a:t>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FA4EC4B6-2CF0-48A2-A87D-87FC7F52A1E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14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097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76238" y="698500"/>
            <a:ext cx="6197600" cy="3486150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01640" y="4416338"/>
            <a:ext cx="5606640" cy="4182984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16000" indent="-216000" algn="r">
              <a:buNone/>
            </a:pPr>
            <a:r>
              <a:rPr lang="en-US" sz="2000" b="1" strike="noStrike" spc="-1" dirty="0">
                <a:solidFill>
                  <a:srgbClr val="000000"/>
                </a:solidFill>
                <a:latin typeface="Trump Mediaeval"/>
              </a:rPr>
              <a:t>1</a:t>
            </a:r>
          </a:p>
        </p:txBody>
      </p:sp>
      <p:sp>
        <p:nvSpPr>
          <p:cNvPr id="124" name="PlaceHolder 3"/>
          <p:cNvSpPr>
            <a:spLocks noGrp="1"/>
          </p:cNvSpPr>
          <p:nvPr>
            <p:ph type="sldNum" idx="4"/>
          </p:nvPr>
        </p:nvSpPr>
        <p:spPr>
          <a:xfrm>
            <a:off x="3970440" y="8829777"/>
            <a:ext cx="3038040" cy="464534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71ABA3E-C2AE-4F6B-9524-11C71E99D075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675" y="817563"/>
            <a:ext cx="7172325" cy="4035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1 </a:t>
            </a:r>
            <a:r>
              <a:rPr lang="en-US" sz="1600" b="0" strike="noStrike" spc="-1" dirty="0">
                <a:solidFill>
                  <a:schemeClr val="dk1"/>
                </a:solidFill>
                <a:latin typeface="Trump Mediaeval"/>
              </a:rPr>
              <a:t>Unlike Supreme – custom search that stays in the website - custom not just a google</a:t>
            </a:r>
          </a:p>
          <a:p>
            <a:endParaRPr lang="en-US" sz="1600" dirty="0"/>
          </a:p>
          <a:p>
            <a:r>
              <a:rPr lang="en-US" sz="1600" dirty="0"/>
              <a:t>2</a:t>
            </a:r>
            <a:r>
              <a:rPr lang="en-US" sz="1600" b="0" strike="noStrike" spc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b="0" strike="noStrike" spc="-1" dirty="0">
                <a:solidFill>
                  <a:schemeClr val="dk1"/>
                </a:solidFill>
                <a:latin typeface="Trump Mediaeval"/>
              </a:rPr>
              <a:t>Everyone – anyone – your wives should join – new articles posted by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Matthew Hoxsie – The Michigan Columbian</a:t>
            </a:r>
          </a:p>
          <a:p>
            <a:endParaRPr lang="en-US" sz="1200" b="0" i="0" u="none" strike="noStrike" kern="1200" spc="-1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spc="-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Links to the Supreme sign up &amp; the promo code is on the left</a:t>
            </a:r>
            <a:endParaRPr lang="en-US" sz="1600" b="0" strike="noStrike" spc="-1" dirty="0">
              <a:solidFill>
                <a:schemeClr val="dk1"/>
              </a:solidFill>
              <a:latin typeface="Trump Mediaeval"/>
            </a:endParaRPr>
          </a:p>
          <a:p>
            <a:pPr algn="r"/>
            <a:r>
              <a:rPr lang="en-US" sz="2000" b="1" dirty="0">
                <a:latin typeface="Trump Mediaeval"/>
              </a:rPr>
              <a:t>2</a:t>
            </a:r>
          </a:p>
          <a:p>
            <a:pPr marL="914400" lvl="1" indent="-457200">
              <a:lnSpc>
                <a:spcPct val="100000"/>
              </a:lnSpc>
              <a:spcBef>
                <a:spcPts val="561"/>
              </a:spcBef>
              <a:buSzPct val="100058"/>
              <a:buBlip>
                <a:blip r:embed="rId3"/>
              </a:buBlip>
              <a:tabLst>
                <a:tab pos="0" algn="l"/>
              </a:tabLst>
            </a:pPr>
            <a:endParaRPr lang="en-US" sz="1600" b="1" strike="noStrike" spc="-1" dirty="0">
              <a:solidFill>
                <a:schemeClr val="dk1"/>
              </a:solidFill>
              <a:latin typeface="Trump Mediaeval"/>
            </a:endParaRPr>
          </a:p>
          <a:p>
            <a:pPr marL="457200" lvl="1" indent="0" algn="r">
              <a:lnSpc>
                <a:spcPct val="100000"/>
              </a:lnSpc>
              <a:spcBef>
                <a:spcPts val="561"/>
              </a:spcBef>
              <a:buSzPct val="100058"/>
              <a:buNone/>
              <a:tabLst>
                <a:tab pos="0" algn="l"/>
              </a:tabLst>
            </a:pPr>
            <a:endParaRPr lang="en-US" sz="1600" b="1" strike="noStrike" spc="-1" dirty="0">
              <a:solidFill>
                <a:schemeClr val="dk1"/>
              </a:solidFill>
              <a:latin typeface="Trump Mediaeval"/>
            </a:endParaRPr>
          </a:p>
          <a:p>
            <a:pPr marL="914400" lvl="1" indent="-457200">
              <a:lnSpc>
                <a:spcPct val="100000"/>
              </a:lnSpc>
              <a:spcBef>
                <a:spcPts val="561"/>
              </a:spcBef>
              <a:buSzPct val="100058"/>
              <a:buBlip>
                <a:blip r:embed="rId3"/>
              </a:buBlip>
              <a:tabLst>
                <a:tab pos="0" algn="l"/>
              </a:tabLst>
            </a:pPr>
            <a:endParaRPr lang="en-US" sz="1600" b="1" strike="noStrike" spc="-1" dirty="0">
              <a:solidFill>
                <a:schemeClr val="dk1"/>
              </a:solidFill>
              <a:latin typeface="Trump Mediaeval"/>
            </a:endParaRPr>
          </a:p>
          <a:p>
            <a:pPr marL="457200" lvl="1" indent="0" algn="r">
              <a:lnSpc>
                <a:spcPct val="100000"/>
              </a:lnSpc>
              <a:spcBef>
                <a:spcPts val="561"/>
              </a:spcBef>
              <a:buSzPct val="100058"/>
              <a:buNone/>
              <a:tabLst>
                <a:tab pos="0" algn="l"/>
              </a:tabLst>
            </a:pPr>
            <a:endParaRPr lang="en-US" sz="1600" b="1" strike="noStrike" spc="-1" dirty="0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FA4EC4B6-2CF0-48A2-A87D-87FC7F52A1E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16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9155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sz="2000" b="1" dirty="0">
                <a:latin typeface="Trump Mediaeval"/>
              </a:rPr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FA4EC4B6-2CF0-48A2-A87D-87FC7F52A1E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17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2062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rump Mediaeval"/>
              </a:rPr>
              <a:t>A Cornucopia of useful information</a:t>
            </a:r>
          </a:p>
          <a:p>
            <a:endParaRPr lang="en-US" dirty="0">
              <a:latin typeface="Trump Mediaeval"/>
            </a:endParaRPr>
          </a:p>
          <a:p>
            <a:r>
              <a:rPr lang="en-US" dirty="0">
                <a:latin typeface="Trump Mediaeval"/>
              </a:rPr>
              <a:t>State &amp; links to Supreme</a:t>
            </a:r>
          </a:p>
          <a:p>
            <a:pPr algn="r"/>
            <a:r>
              <a:rPr lang="en-US" sz="2000" b="1" dirty="0">
                <a:latin typeface="Trump Mediaeval"/>
              </a:rPr>
              <a:t>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FA4EC4B6-2CF0-48A2-A87D-87FC7F52A1E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18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2121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rump Mediaeval"/>
              </a:rPr>
              <a:t>Again, Remembering to scroll down…</a:t>
            </a:r>
          </a:p>
          <a:p>
            <a:endParaRPr lang="en-US" dirty="0">
              <a:latin typeface="Trump Mediaeval"/>
            </a:endParaRPr>
          </a:p>
          <a:p>
            <a:r>
              <a:rPr lang="en-US" dirty="0">
                <a:latin typeface="Trump Mediaeval"/>
              </a:rPr>
              <a:t>1 Clicking on Council forms</a:t>
            </a:r>
          </a:p>
          <a:p>
            <a:endParaRPr lang="en-US" dirty="0">
              <a:latin typeface="Trump Mediaeval"/>
            </a:endParaRPr>
          </a:p>
          <a:p>
            <a:r>
              <a:rPr lang="en-US" dirty="0">
                <a:latin typeface="Trump Mediaeval"/>
              </a:rPr>
              <a:t>2 Brings up a library - again State &amp; Supreme</a:t>
            </a:r>
          </a:p>
          <a:p>
            <a:endParaRPr lang="en-US" dirty="0">
              <a:latin typeface="Trump Mediaeval"/>
            </a:endParaRPr>
          </a:p>
          <a:p>
            <a:r>
              <a:rPr lang="en-US" dirty="0">
                <a:latin typeface="Trump Mediaeval"/>
              </a:rPr>
              <a:t>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rump Mediaeval"/>
                <a:ea typeface="+mn-ea"/>
                <a:cs typeface="+mn-cs"/>
              </a:rPr>
              <a:t>In the Publications Box clicking on Michigan Columbian – brings up an archive </a:t>
            </a:r>
          </a:p>
          <a:p>
            <a:pPr algn="r"/>
            <a:r>
              <a:rPr lang="en-US" sz="2000" b="1" kern="1200" dirty="0">
                <a:solidFill>
                  <a:schemeClr val="tx1"/>
                </a:solidFill>
                <a:effectLst/>
                <a:latin typeface="Trump Mediaeval"/>
                <a:ea typeface="+mn-ea"/>
                <a:cs typeface="+mn-cs"/>
              </a:rPr>
              <a:t>5</a:t>
            </a:r>
            <a:endParaRPr lang="en-US" sz="2000" b="1" dirty="0">
              <a:latin typeface="Trump Mediaev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FA4EC4B6-2CF0-48A2-A87D-87FC7F52A1E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19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151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675" y="817563"/>
            <a:ext cx="7172325" cy="4035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What we are going to talk about</a:t>
            </a:r>
          </a:p>
          <a:p>
            <a:endParaRPr lang="en-US" sz="1600" dirty="0"/>
          </a:p>
          <a:p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1 </a:t>
            </a:r>
            <a:r>
              <a:rPr lang="en-US" sz="1600" b="1" strike="noStrike" spc="-1" dirty="0" err="1">
                <a:solidFill>
                  <a:schemeClr val="dk1"/>
                </a:solidFill>
                <a:latin typeface="Trump Mediaeval"/>
              </a:rPr>
              <a:t>MIKofC</a:t>
            </a:r>
            <a:r>
              <a:rPr lang="en-US" sz="1600" b="1" strike="noStrike" spc="-1" dirty="0">
                <a:solidFill>
                  <a:schemeClr val="dk1"/>
                </a:solidFill>
                <a:latin typeface="Trump Mediaeval"/>
              </a:rPr>
              <a:t> Email</a:t>
            </a:r>
            <a:endParaRPr lang="en-US" sz="1600" b="0" strike="noStrike" spc="-1" dirty="0">
              <a:solidFill>
                <a:schemeClr val="dk1"/>
              </a:solidFill>
              <a:latin typeface="Trump Mediaeval"/>
            </a:endParaRPr>
          </a:p>
          <a:p>
            <a:endParaRPr lang="en-US" sz="1600" dirty="0"/>
          </a:p>
          <a:p>
            <a:r>
              <a:rPr lang="en-US" sz="1600" dirty="0"/>
              <a:t>2</a:t>
            </a:r>
            <a:r>
              <a:rPr lang="en-US" sz="1600" b="0" strike="noStrike" spc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b="1" strike="noStrike" spc="-1" dirty="0">
                <a:solidFill>
                  <a:schemeClr val="dk1"/>
                </a:solidFill>
                <a:latin typeface="Trump Mediaeval"/>
              </a:rPr>
              <a:t>Email naming</a:t>
            </a:r>
          </a:p>
          <a:p>
            <a:r>
              <a:rPr lang="en-US" sz="1600" b="1" strike="noStrike" spc="-1" dirty="0">
                <a:solidFill>
                  <a:schemeClr val="dk1"/>
                </a:solidFill>
                <a:latin typeface="Trump Mediaeval"/>
              </a:rPr>
              <a:t>   How to logon</a:t>
            </a:r>
            <a:endParaRPr lang="en-US" sz="1600" b="0" strike="noStrike" spc="-1" dirty="0">
              <a:solidFill>
                <a:schemeClr val="dk1"/>
              </a:solidFill>
              <a:latin typeface="Trump Mediaeval"/>
            </a:endParaRPr>
          </a:p>
          <a:p>
            <a:r>
              <a:rPr lang="en-US" sz="1600" b="0" strike="noStrike" spc="-1" dirty="0">
                <a:solidFill>
                  <a:schemeClr val="dk1"/>
                </a:solidFill>
                <a:latin typeface="Trump Mediaeval"/>
              </a:rPr>
              <a:t>   </a:t>
            </a:r>
            <a:r>
              <a:rPr lang="en-US" sz="1600" b="1" strike="noStrike" spc="-1" dirty="0">
                <a:solidFill>
                  <a:schemeClr val="dk1"/>
                </a:solidFill>
                <a:latin typeface="Trump Mediaeval"/>
              </a:rPr>
              <a:t>Add Another User</a:t>
            </a:r>
            <a:endParaRPr lang="en-US" sz="1600" b="0" strike="noStrike" spc="-1" dirty="0">
              <a:solidFill>
                <a:schemeClr val="dk1"/>
              </a:solidFill>
              <a:latin typeface="Trump Mediaeval"/>
            </a:endParaRPr>
          </a:p>
          <a:p>
            <a:r>
              <a:rPr lang="en-US" sz="1600" b="0" strike="noStrike" spc="-1" dirty="0">
                <a:solidFill>
                  <a:schemeClr val="dk1"/>
                </a:solidFill>
                <a:latin typeface="Trump Mediaeval"/>
              </a:rPr>
              <a:t>   </a:t>
            </a:r>
            <a:r>
              <a:rPr lang="en-US" sz="1600" b="1" strike="noStrike" spc="-1" dirty="0">
                <a:solidFill>
                  <a:schemeClr val="dk1"/>
                </a:solidFill>
                <a:latin typeface="Trump Mediaeval"/>
              </a:rPr>
              <a:t>Passwords</a:t>
            </a:r>
            <a:endParaRPr lang="en-US" sz="1600" b="0" strike="noStrike" spc="-1" dirty="0">
              <a:solidFill>
                <a:schemeClr val="dk1"/>
              </a:solidFill>
              <a:latin typeface="Trump Mediaeval"/>
            </a:endParaRPr>
          </a:p>
          <a:p>
            <a:pPr algn="l"/>
            <a:r>
              <a:rPr lang="en-US" sz="1600" b="0" strike="noStrike" spc="-1" dirty="0">
                <a:solidFill>
                  <a:schemeClr val="dk1"/>
                </a:solidFill>
                <a:latin typeface="Trump Mediaeval"/>
              </a:rPr>
              <a:t>   </a:t>
            </a:r>
            <a:r>
              <a:rPr lang="en-US" sz="1600" b="1" strike="noStrike" spc="-1" dirty="0">
                <a:solidFill>
                  <a:schemeClr val="dk1"/>
                </a:solidFill>
                <a:latin typeface="Trump Mediaeval"/>
              </a:rPr>
              <a:t>Support </a:t>
            </a:r>
          </a:p>
          <a:p>
            <a:pPr algn="r"/>
            <a:r>
              <a:rPr lang="en-US" sz="2000" b="1" dirty="0">
                <a:latin typeface="Trump Mediaeval"/>
              </a:rPr>
              <a:t>2</a:t>
            </a:r>
          </a:p>
          <a:p>
            <a:pPr marL="914400" lvl="1" indent="-457200">
              <a:lnSpc>
                <a:spcPct val="100000"/>
              </a:lnSpc>
              <a:spcBef>
                <a:spcPts val="561"/>
              </a:spcBef>
              <a:buSzPct val="100058"/>
              <a:buBlip>
                <a:blip r:embed="rId3"/>
              </a:buBlip>
              <a:tabLst>
                <a:tab pos="0" algn="l"/>
              </a:tabLst>
            </a:pPr>
            <a:endParaRPr lang="en-US" sz="1600" b="1" strike="noStrike" spc="-1" dirty="0">
              <a:solidFill>
                <a:schemeClr val="dk1"/>
              </a:solidFill>
              <a:latin typeface="Trump Mediaeval"/>
            </a:endParaRPr>
          </a:p>
          <a:p>
            <a:pPr marL="457200" lvl="1" indent="0" algn="r">
              <a:lnSpc>
                <a:spcPct val="100000"/>
              </a:lnSpc>
              <a:spcBef>
                <a:spcPts val="561"/>
              </a:spcBef>
              <a:buSzPct val="100058"/>
              <a:buNone/>
              <a:tabLst>
                <a:tab pos="0" algn="l"/>
              </a:tabLst>
            </a:pPr>
            <a:endParaRPr lang="en-US" sz="1600" b="1" strike="noStrike" spc="-1" dirty="0">
              <a:solidFill>
                <a:schemeClr val="dk1"/>
              </a:solidFill>
              <a:latin typeface="Trump Mediaeval"/>
            </a:endParaRPr>
          </a:p>
          <a:p>
            <a:pPr marL="914400" lvl="1" indent="-457200">
              <a:lnSpc>
                <a:spcPct val="100000"/>
              </a:lnSpc>
              <a:spcBef>
                <a:spcPts val="561"/>
              </a:spcBef>
              <a:buSzPct val="100058"/>
              <a:buBlip>
                <a:blip r:embed="rId3"/>
              </a:buBlip>
              <a:tabLst>
                <a:tab pos="0" algn="l"/>
              </a:tabLst>
            </a:pPr>
            <a:endParaRPr lang="en-US" sz="1600" b="1" strike="noStrike" spc="-1" dirty="0">
              <a:solidFill>
                <a:schemeClr val="dk1"/>
              </a:solidFill>
              <a:latin typeface="Trump Mediaeval"/>
            </a:endParaRPr>
          </a:p>
          <a:p>
            <a:pPr marL="457200" lvl="1" indent="0" algn="r">
              <a:lnSpc>
                <a:spcPct val="100000"/>
              </a:lnSpc>
              <a:spcBef>
                <a:spcPts val="561"/>
              </a:spcBef>
              <a:buSzPct val="100058"/>
              <a:buNone/>
              <a:tabLst>
                <a:tab pos="0" algn="l"/>
              </a:tabLst>
            </a:pPr>
            <a:endParaRPr lang="en-US" sz="1600" b="1" strike="noStrike" spc="-1" dirty="0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FA4EC4B6-2CF0-48A2-A87D-87FC7F52A1E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2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9155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rump Mediaeval"/>
              </a:rPr>
              <a:t>Anybody can see</a:t>
            </a:r>
          </a:p>
          <a:p>
            <a:endParaRPr lang="en-US" dirty="0">
              <a:latin typeface="Trump Mediaeval"/>
            </a:endParaRPr>
          </a:p>
          <a:p>
            <a:r>
              <a:rPr lang="en-US" dirty="0">
                <a:latin typeface="Trump Mediaeval"/>
              </a:rPr>
              <a:t>1 But if they want to access</a:t>
            </a:r>
          </a:p>
          <a:p>
            <a:pPr algn="r"/>
            <a:r>
              <a:rPr lang="en-US" sz="2000" b="1" dirty="0">
                <a:latin typeface="Trump Mediaeval"/>
              </a:rPr>
              <a:t>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FA4EC4B6-2CF0-48A2-A87D-87FC7F52A1E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20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0785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rump Mediaeval"/>
              </a:rPr>
              <a:t>Login request</a:t>
            </a:r>
          </a:p>
          <a:p>
            <a:endParaRPr lang="en-US" dirty="0">
              <a:latin typeface="Trump Mediaeval"/>
            </a:endParaRPr>
          </a:p>
          <a:p>
            <a:r>
              <a:rPr lang="en-US" dirty="0">
                <a:latin typeface="Trump Mediaeval"/>
              </a:rPr>
              <a:t>1 login welcome</a:t>
            </a:r>
          </a:p>
          <a:p>
            <a:endParaRPr lang="en-US" dirty="0">
              <a:latin typeface="Trump Mediaeval"/>
            </a:endParaRPr>
          </a:p>
          <a:p>
            <a:r>
              <a:rPr lang="en-US" dirty="0">
                <a:latin typeface="Trump Mediaeval"/>
              </a:rPr>
              <a:t>2 what you can do</a:t>
            </a:r>
          </a:p>
          <a:p>
            <a:pPr algn="r"/>
            <a:r>
              <a:rPr lang="en-US" sz="2000" b="1" dirty="0">
                <a:latin typeface="Trump Mediaeval"/>
              </a:rPr>
              <a:t>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FA4EC4B6-2CF0-48A2-A87D-87FC7F52A1E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21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8489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rump Mediaeval"/>
              </a:rPr>
              <a:t>Looking up councils</a:t>
            </a:r>
          </a:p>
          <a:p>
            <a:endParaRPr lang="en-US" dirty="0">
              <a:latin typeface="Trump Mediaeval"/>
            </a:endParaRPr>
          </a:p>
          <a:p>
            <a:r>
              <a:rPr lang="en-US" dirty="0">
                <a:latin typeface="Trump Mediaeval"/>
              </a:rPr>
              <a:t>1 to protect local officers contact information – MiKofC.org required</a:t>
            </a:r>
          </a:p>
          <a:p>
            <a:endParaRPr lang="en-US" dirty="0">
              <a:latin typeface="Trump Mediaeval"/>
            </a:endParaRPr>
          </a:p>
          <a:p>
            <a:r>
              <a:rPr lang="en-US" dirty="0">
                <a:latin typeface="Trump Mediaeval"/>
              </a:rPr>
              <a:t>2 Council information – Last update just before this year’s elections</a:t>
            </a:r>
          </a:p>
          <a:p>
            <a:pPr algn="r"/>
            <a:r>
              <a:rPr lang="en-US" sz="2000" dirty="0">
                <a:latin typeface="Trump Mediaeval"/>
              </a:rPr>
              <a:t>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FA4EC4B6-2CF0-48A2-A87D-87FC7F52A1E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22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5812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sz="2000" b="1" dirty="0">
                <a:latin typeface="Trump Mediaeval"/>
              </a:rPr>
              <a:t>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FA4EC4B6-2CF0-48A2-A87D-87FC7F52A1E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23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097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76238" y="696913"/>
            <a:ext cx="6197600" cy="3487737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01640" y="4416338"/>
            <a:ext cx="5606640" cy="4182984"/>
          </a:xfrm>
          <a:prstGeom prst="rect">
            <a:avLst/>
          </a:prstGeom>
          <a:noFill/>
          <a:ln w="0">
            <a:noFill/>
          </a:ln>
        </p:spPr>
        <p:txBody>
          <a:bodyPr lIns="91776" tIns="45888" rIns="91776" bIns="45888" anchor="t">
            <a:normAutofit/>
          </a:bodyPr>
          <a:lstStyle/>
          <a:p>
            <a:r>
              <a:rPr lang="en-US" sz="1800" spc="-1" dirty="0">
                <a:solidFill>
                  <a:srgbClr val="000000"/>
                </a:solidFill>
                <a:latin typeface="Arial"/>
              </a:rPr>
              <a:t>All slides except 4 &amp; 5 use fly in   </a:t>
            </a:r>
            <a:r>
              <a:rPr lang="en-US" sz="1800" b="1" spc="-1" dirty="0">
                <a:solidFill>
                  <a:srgbClr val="000000"/>
                </a:solidFill>
                <a:latin typeface="Arial"/>
              </a:rPr>
              <a:t>Best to fill forms on a desk or Lap top – Both Apple iPhone &amp; androids have little quirks that can cause problems</a:t>
            </a:r>
          </a:p>
          <a:p>
            <a:endParaRPr lang="en-US" sz="1800" spc="-1" dirty="0">
              <a:solidFill>
                <a:srgbClr val="000000"/>
              </a:solidFill>
              <a:latin typeface="Arial"/>
            </a:endParaRPr>
          </a:p>
          <a:p>
            <a:r>
              <a:rPr lang="en-US" sz="1800" spc="-1" dirty="0">
                <a:solidFill>
                  <a:srgbClr val="000000"/>
                </a:solidFill>
                <a:latin typeface="Arial"/>
              </a:rPr>
              <a:t>Slide 1  4x</a:t>
            </a:r>
          </a:p>
          <a:p>
            <a:r>
              <a:rPr lang="en-US" sz="1800" spc="-1" dirty="0">
                <a:solidFill>
                  <a:srgbClr val="000000"/>
                </a:solidFill>
                <a:latin typeface="Arial"/>
              </a:rPr>
              <a:t>Slide 2  2x</a:t>
            </a:r>
          </a:p>
          <a:p>
            <a:r>
              <a:rPr lang="en-US" sz="1800" spc="-1" dirty="0">
                <a:solidFill>
                  <a:srgbClr val="000000"/>
                </a:solidFill>
                <a:latin typeface="Arial"/>
              </a:rPr>
              <a:t>Slide 3  2x</a:t>
            </a:r>
          </a:p>
        </p:txBody>
      </p:sp>
      <p:sp>
        <p:nvSpPr>
          <p:cNvPr id="124" name="PlaceHolder 3"/>
          <p:cNvSpPr>
            <a:spLocks noGrp="1"/>
          </p:cNvSpPr>
          <p:nvPr>
            <p:ph type="sldNum" idx="4"/>
          </p:nvPr>
        </p:nvSpPr>
        <p:spPr>
          <a:xfrm>
            <a:off x="3970440" y="8829778"/>
            <a:ext cx="3038040" cy="464534"/>
          </a:xfrm>
          <a:prstGeom prst="rect">
            <a:avLst/>
          </a:prstGeom>
          <a:noFill/>
          <a:ln w="0">
            <a:noFill/>
          </a:ln>
        </p:spPr>
        <p:txBody>
          <a:bodyPr lIns="91776" tIns="45888" rIns="91776" bIns="45888" anchor="b">
            <a:noAutofit/>
          </a:bodyPr>
          <a:lstStyle>
            <a:lvl1pPr indent="0" algn="r" defTabSz="917761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fld id="{271ABA3E-C2AE-4F6B-9524-11C71E99D075}" type="slidenum">
              <a:rPr lang="en-US"/>
              <a:pPr/>
              <a:t>24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675" y="817563"/>
            <a:ext cx="7172325" cy="4035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If Received in an Email all you may have to do is open</a:t>
            </a:r>
          </a:p>
          <a:p>
            <a:endParaRPr lang="en-US" sz="1600" dirty="0"/>
          </a:p>
          <a:p>
            <a:r>
              <a:rPr lang="en-US" sz="1600" dirty="0"/>
              <a:t>If You use the </a:t>
            </a:r>
            <a:r>
              <a:rPr lang="en-US" sz="1600" b="1" dirty="0"/>
              <a:t>State Website</a:t>
            </a:r>
            <a:r>
              <a:rPr lang="en-US" sz="1600" dirty="0"/>
              <a:t>, you may need to Download</a:t>
            </a:r>
          </a:p>
          <a:p>
            <a:pPr marL="341734" indent="-341734">
              <a:buFont typeface="+mj-lt"/>
              <a:buAutoNum type="arabicPeriod"/>
            </a:pPr>
            <a:r>
              <a:rPr lang="en-US" sz="1600" dirty="0"/>
              <a:t>Either it will be in your Download Folder (Windows 11)</a:t>
            </a:r>
          </a:p>
          <a:p>
            <a:pPr marL="341734" indent="-341734">
              <a:buFont typeface="+mj-lt"/>
              <a:buAutoNum type="arabicPeriod"/>
            </a:pPr>
            <a:r>
              <a:rPr lang="en-US" sz="1600" dirty="0"/>
              <a:t>Or You may need to manually down 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A4EC4B6-2CF0-48A2-A87D-87FC7F52A1E1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2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675" y="817563"/>
            <a:ext cx="7172325" cy="4035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Make sure Required information is correct</a:t>
            </a:r>
          </a:p>
          <a:p>
            <a:endParaRPr lang="en-US" sz="1600" dirty="0"/>
          </a:p>
          <a:p>
            <a:r>
              <a:rPr lang="en-US" sz="1600" dirty="0"/>
              <a:t>Use check boxes when available</a:t>
            </a:r>
          </a:p>
          <a:p>
            <a:endParaRPr lang="en-US" sz="1600" dirty="0"/>
          </a:p>
          <a:p>
            <a:r>
              <a:rPr lang="en-US" sz="1600" b="1" dirty="0"/>
              <a:t>When Saving to your computer</a:t>
            </a:r>
          </a:p>
          <a:p>
            <a:endParaRPr lang="en-US" sz="1600" dirty="0"/>
          </a:p>
          <a:p>
            <a:pPr marL="341734" indent="-341734">
              <a:buFont typeface="+mj-lt"/>
              <a:buAutoNum type="arabicPeriod"/>
            </a:pPr>
            <a:r>
              <a:rPr lang="en-US" sz="1600" dirty="0"/>
              <a:t>Use </a:t>
            </a:r>
            <a:r>
              <a:rPr lang="en-US" sz="1600" b="1" dirty="0"/>
              <a:t>Save as </a:t>
            </a:r>
            <a:r>
              <a:rPr lang="en-US" sz="1600" dirty="0"/>
              <a:t>and make the name unique</a:t>
            </a:r>
          </a:p>
          <a:p>
            <a:pPr marL="341734" indent="-341734">
              <a:buFont typeface="+mj-lt"/>
              <a:buAutoNum type="arabicPeriod"/>
            </a:pPr>
            <a:endParaRPr lang="en-US" sz="1600" dirty="0"/>
          </a:p>
          <a:p>
            <a:pPr marL="341734" indent="-341734">
              <a:buFont typeface="+mj-lt"/>
              <a:buAutoNum type="arabicPeriod"/>
            </a:pPr>
            <a:r>
              <a:rPr lang="en-US" sz="1600" dirty="0"/>
              <a:t>Make Sure you make note where you saved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A4EC4B6-2CF0-48A2-A87D-87FC7F52A1E1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1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675" y="817563"/>
            <a:ext cx="7172325" cy="4035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Whatever app you use to Email make sure: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send it to everyone that should receive a copy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That the PDF is attached</a:t>
            </a:r>
          </a:p>
          <a:p>
            <a:endParaRPr lang="en-US" dirty="0"/>
          </a:p>
          <a:p>
            <a:r>
              <a:rPr lang="en-US" dirty="0"/>
              <a:t>Now as a bonus, you have a copy on your computer that you can Print and if you need to update contact information you can just edit &amp; resend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A4EC4B6-2CF0-48A2-A87D-87FC7F52A1E1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323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675" y="817563"/>
            <a:ext cx="7172325" cy="4035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A4EC4B6-2CF0-48A2-A87D-87FC7F52A1E1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9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675" y="817563"/>
            <a:ext cx="7172325" cy="4035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6800" indent="0" algn="l">
              <a:lnSpc>
                <a:spcPct val="100000"/>
              </a:lnSpc>
              <a:spcBef>
                <a:spcPts val="720"/>
              </a:spcBef>
              <a:buNone/>
              <a:tabLst>
                <a:tab pos="0" algn="l"/>
              </a:tabLst>
            </a:pPr>
            <a:r>
              <a:rPr lang="en-US" sz="1600" b="1" i="0" strike="noStrike" spc="-1" dirty="0">
                <a:solidFill>
                  <a:schemeClr val="dk1"/>
                </a:solidFill>
                <a:latin typeface="Trump Mediaeval"/>
              </a:rPr>
              <a:t>Email Naming Convection</a:t>
            </a:r>
          </a:p>
          <a:p>
            <a:pPr marL="316800" indent="0" algn="l">
              <a:lnSpc>
                <a:spcPct val="100000"/>
              </a:lnSpc>
              <a:spcBef>
                <a:spcPts val="720"/>
              </a:spcBef>
              <a:buNone/>
              <a:tabLst>
                <a:tab pos="0" algn="l"/>
              </a:tabLst>
            </a:pPr>
            <a:endParaRPr lang="en-US" sz="1600" b="1" strike="noStrike" spc="-1" dirty="0">
              <a:solidFill>
                <a:schemeClr val="dk1"/>
              </a:solidFill>
              <a:latin typeface="Trump Mediaeval"/>
            </a:endParaRPr>
          </a:p>
          <a:p>
            <a:pPr marL="316800" indent="0" algn="l">
              <a:lnSpc>
                <a:spcPct val="100000"/>
              </a:lnSpc>
              <a:spcBef>
                <a:spcPts val="720"/>
              </a:spcBef>
              <a:buNone/>
              <a:tabLst>
                <a:tab pos="0" algn="l"/>
              </a:tabLst>
            </a:pPr>
            <a:r>
              <a:rPr lang="en-US" sz="1600" b="1" strike="noStrike" spc="-1" dirty="0">
                <a:solidFill>
                  <a:schemeClr val="dk1"/>
                </a:solidFill>
                <a:latin typeface="Trump Mediaeval"/>
              </a:rPr>
              <a:t>District Deputies</a:t>
            </a:r>
            <a:endParaRPr lang="en-US" sz="1600" b="0" strike="noStrike" spc="-1" dirty="0">
              <a:solidFill>
                <a:schemeClr val="dk1"/>
              </a:solidFill>
              <a:latin typeface="Trump Mediaeval"/>
            </a:endParaRPr>
          </a:p>
          <a:p>
            <a:pPr marL="316800" marR="0" lvl="0" indent="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1600" b="1" strike="noStrike" spc="-1" dirty="0">
                <a:solidFill>
                  <a:schemeClr val="dk1"/>
                </a:solidFill>
                <a:latin typeface="Trump Mediaeval"/>
              </a:rPr>
              <a:t>1</a:t>
            </a:r>
            <a:r>
              <a:rPr lang="en-US" sz="1600" b="0" strike="noStrike" spc="-1" dirty="0">
                <a:solidFill>
                  <a:schemeClr val="dk1"/>
                </a:solidFill>
                <a:latin typeface="Trump Mediaeval"/>
              </a:rPr>
              <a:t> (July 1</a:t>
            </a:r>
            <a:r>
              <a:rPr lang="en-US" sz="1600" b="0" strike="noStrike" spc="-1" baseline="30000" dirty="0">
                <a:solidFill>
                  <a:schemeClr val="dk1"/>
                </a:solidFill>
                <a:latin typeface="Trump Mediaeval"/>
              </a:rPr>
              <a:t>st </a:t>
            </a:r>
            <a:r>
              <a:rPr lang="en-US" sz="1600" b="0" strike="noStrike" spc="-1" dirty="0">
                <a:solidFill>
                  <a:schemeClr val="dk1"/>
                </a:solidFill>
                <a:latin typeface="Trump Mediaeval"/>
              </a:rPr>
              <a:t>- ask to share) – Contact your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predecessor</a:t>
            </a:r>
          </a:p>
          <a:p>
            <a:pPr marL="316800" marR="0" lvl="0" indent="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1600" b="1" strike="noStrike" spc="-1" dirty="0">
                <a:solidFill>
                  <a:schemeClr val="dk1"/>
                </a:solidFill>
                <a:latin typeface="Trump Mediaeval"/>
              </a:rPr>
              <a:t>2 </a:t>
            </a:r>
            <a:r>
              <a:rPr lang="en-US" sz="1600" b="0" strike="noStrike" spc="-1" dirty="0">
                <a:solidFill>
                  <a:schemeClr val="dk1"/>
                </a:solidFill>
                <a:latin typeface="Trump Mediaeval"/>
              </a:rPr>
              <a:t>ddXXX@mikofc.org and start looking regularly – should be daily after July 1 – change password after 7/1</a:t>
            </a:r>
          </a:p>
          <a:p>
            <a:pPr marL="316800" indent="0" algn="l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en-US" sz="1600" b="0" strike="noStrike" spc="-1" dirty="0">
              <a:solidFill>
                <a:schemeClr val="dk1"/>
              </a:solidFill>
              <a:latin typeface="Trump Mediaeval"/>
            </a:endParaRPr>
          </a:p>
          <a:p>
            <a:pPr marL="316800" indent="0" algn="l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endParaRPr lang="en-US" sz="1600" b="0" strike="noStrike" spc="-1" dirty="0">
              <a:solidFill>
                <a:schemeClr val="dk1"/>
              </a:solidFill>
              <a:latin typeface="Trump Mediaeval"/>
            </a:endParaRPr>
          </a:p>
          <a:p>
            <a:pPr marL="316800" indent="0" algn="l">
              <a:lnSpc>
                <a:spcPct val="100000"/>
              </a:lnSpc>
              <a:spcBef>
                <a:spcPts val="720"/>
              </a:spcBef>
              <a:buNone/>
              <a:tabLst>
                <a:tab pos="0" algn="l"/>
              </a:tabLst>
            </a:pPr>
            <a:r>
              <a:rPr lang="en-US" sz="1600" b="1" strike="noStrike" spc="-1" dirty="0">
                <a:solidFill>
                  <a:schemeClr val="dk1"/>
                </a:solidFill>
                <a:latin typeface="Trump Mediaeval"/>
              </a:rPr>
              <a:t>3 SDRR’s/Diocesan/Regional/State Directors &amp; State Officers</a:t>
            </a:r>
            <a:endParaRPr lang="en-US" sz="1600" b="0" strike="noStrike" spc="-1" dirty="0">
              <a:solidFill>
                <a:schemeClr val="dk1"/>
              </a:solidFill>
              <a:latin typeface="Trump Mediaeval"/>
            </a:endParaRPr>
          </a:p>
          <a:p>
            <a:pPr marL="316800" indent="0" algn="l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n-US" sz="1600" b="1" strike="noStrike" spc="-1" dirty="0">
                <a:solidFill>
                  <a:schemeClr val="dk1"/>
                </a:solidFill>
                <a:latin typeface="Trump Mediaeval"/>
              </a:rPr>
              <a:t>4</a:t>
            </a:r>
            <a:r>
              <a:rPr lang="en-US" sz="1600" b="0" strike="noStrike" spc="-1" dirty="0">
                <a:solidFill>
                  <a:schemeClr val="dk1"/>
                </a:solidFill>
                <a:latin typeface="Trump Mediaeval"/>
              </a:rPr>
              <a:t> First Initial dot Last Name @ mikofc.org</a:t>
            </a:r>
          </a:p>
          <a:p>
            <a:pPr marL="316800" indent="0" algn="l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n-US" sz="1600" b="1" strike="noStrike" spc="-1" dirty="0">
                <a:solidFill>
                  <a:schemeClr val="dk1"/>
                </a:solidFill>
                <a:latin typeface="Trump Mediaeval"/>
              </a:rPr>
              <a:t>5 </a:t>
            </a:r>
            <a:r>
              <a:rPr lang="en-US" sz="1600" b="0" strike="noStrike" spc="-1" dirty="0">
                <a:solidFill>
                  <a:schemeClr val="dk1"/>
                </a:solidFill>
                <a:latin typeface="Trump Mediaeval"/>
              </a:rPr>
              <a:t>d.kokot@mikofc.org</a:t>
            </a:r>
          </a:p>
          <a:p>
            <a:pPr marL="316800" indent="0" algn="r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n-US" sz="2000" b="1" strike="noStrike" spc="-1" dirty="0">
                <a:solidFill>
                  <a:schemeClr val="dk1"/>
                </a:solidFill>
                <a:latin typeface="Trump Mediaeval"/>
              </a:rPr>
              <a:t>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FA4EC4B6-2CF0-48A2-A87D-87FC7F52A1E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3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7036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675" y="817563"/>
            <a:ext cx="7172325" cy="4035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641"/>
              </a:spcBef>
              <a:buSzPct val="100000"/>
              <a:buNone/>
              <a:tabLst>
                <a:tab pos="2859120" algn="l"/>
              </a:tabLst>
            </a:pPr>
            <a:r>
              <a:rPr lang="en-US" sz="1600" b="1" strike="noStrike" spc="-1" dirty="0">
                <a:solidFill>
                  <a:schemeClr val="dk1"/>
                </a:solidFill>
                <a:latin typeface="Trump Mediaeval"/>
              </a:rPr>
              <a:t>1</a:t>
            </a:r>
            <a:r>
              <a:rPr lang="en-US" sz="1600" b="0" strike="noStrike" spc="-1" dirty="0">
                <a:solidFill>
                  <a:schemeClr val="dk1"/>
                </a:solidFill>
                <a:latin typeface="Trump Mediaeval"/>
              </a:rPr>
              <a:t> GKXXXX  Grand Knights</a:t>
            </a:r>
          </a:p>
          <a:p>
            <a:pPr marL="0" indent="0">
              <a:lnSpc>
                <a:spcPct val="100000"/>
              </a:lnSpc>
              <a:spcBef>
                <a:spcPts val="641"/>
              </a:spcBef>
              <a:buSzPct val="100000"/>
              <a:buNone/>
              <a:tabLst>
                <a:tab pos="2859120" algn="l"/>
              </a:tabLst>
            </a:pPr>
            <a:r>
              <a:rPr lang="en-US" sz="1600" b="1" strike="noStrike" spc="-1" dirty="0">
                <a:solidFill>
                  <a:schemeClr val="dk1"/>
                </a:solidFill>
                <a:latin typeface="Trump Mediaeval"/>
              </a:rPr>
              <a:t>2</a:t>
            </a:r>
            <a:r>
              <a:rPr lang="en-US" sz="1600" b="0" strike="noStrike" spc="-1" dirty="0">
                <a:solidFill>
                  <a:schemeClr val="dk1"/>
                </a:solidFill>
                <a:latin typeface="Trump Mediaeval"/>
              </a:rPr>
              <a:t> FSXXXX  Financial Secretaries</a:t>
            </a:r>
          </a:p>
          <a:p>
            <a:pPr marL="0" indent="0">
              <a:lnSpc>
                <a:spcPct val="100000"/>
              </a:lnSpc>
              <a:spcBef>
                <a:spcPts val="641"/>
              </a:spcBef>
              <a:buSzPct val="100000"/>
              <a:buNone/>
              <a:tabLst>
                <a:tab pos="2859120" algn="l"/>
              </a:tabLst>
            </a:pPr>
            <a:r>
              <a:rPr lang="en-US" sz="1600" b="1" strike="noStrike" spc="-1" dirty="0">
                <a:solidFill>
                  <a:schemeClr val="dk1"/>
                </a:solidFill>
                <a:latin typeface="Trump Mediaeval"/>
              </a:rPr>
              <a:t>3</a:t>
            </a:r>
            <a:r>
              <a:rPr lang="en-US" sz="1600" b="0" strike="noStrike" spc="-1" dirty="0">
                <a:solidFill>
                  <a:schemeClr val="dk1"/>
                </a:solidFill>
                <a:latin typeface="Trump Mediaeval"/>
              </a:rPr>
              <a:t> MDXXXX  Membership Directors</a:t>
            </a:r>
          </a:p>
          <a:p>
            <a:pPr marL="0" indent="0">
              <a:lnSpc>
                <a:spcPct val="100000"/>
              </a:lnSpc>
              <a:spcBef>
                <a:spcPts val="641"/>
              </a:spcBef>
              <a:buSzPct val="100000"/>
              <a:buNone/>
              <a:tabLst>
                <a:tab pos="2859120" algn="l"/>
              </a:tabLst>
            </a:pPr>
            <a:r>
              <a:rPr lang="en-US" sz="1600" b="1" strike="noStrike" spc="-1" dirty="0">
                <a:solidFill>
                  <a:schemeClr val="dk1"/>
                </a:solidFill>
                <a:latin typeface="Trump Mediaeval"/>
              </a:rPr>
              <a:t>4</a:t>
            </a:r>
            <a:r>
              <a:rPr lang="en-US" sz="1600" b="0" strike="noStrike" spc="-1" dirty="0">
                <a:solidFill>
                  <a:schemeClr val="dk1"/>
                </a:solidFill>
                <a:latin typeface="Trump Mediaeval"/>
              </a:rPr>
              <a:t> PDXXXX Program Directors</a:t>
            </a:r>
          </a:p>
          <a:p>
            <a:pPr marL="0" indent="0">
              <a:lnSpc>
                <a:spcPct val="100000"/>
              </a:lnSpc>
              <a:spcBef>
                <a:spcPts val="641"/>
              </a:spcBef>
              <a:buSzPct val="100000"/>
              <a:buNone/>
              <a:tabLst>
                <a:tab pos="2859120" algn="l"/>
              </a:tabLst>
            </a:pPr>
            <a:r>
              <a:rPr lang="en-US" sz="1600" b="1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Trump Mediaeval"/>
              </a:rPr>
              <a:t>5 Share until July 1</a:t>
            </a:r>
            <a:r>
              <a:rPr lang="en-US" sz="1600" b="1" strike="noStrike" spc="-1" baseline="30000" dirty="0">
                <a:solidFill>
                  <a:schemeClr val="dk1"/>
                </a:solidFill>
                <a:highlight>
                  <a:srgbClr val="FFFF00"/>
                </a:highlight>
                <a:latin typeface="Trump Mediaeval"/>
              </a:rPr>
              <a:t>st</a:t>
            </a:r>
            <a:r>
              <a:rPr lang="en-US" sz="1600" b="1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Trump Mediaeval"/>
              </a:rPr>
              <a:t> – Then... Hand it Off!!!</a:t>
            </a:r>
          </a:p>
          <a:p>
            <a:pPr marL="0" indent="0" algn="r">
              <a:lnSpc>
                <a:spcPct val="100000"/>
              </a:lnSpc>
              <a:spcBef>
                <a:spcPts val="641"/>
              </a:spcBef>
              <a:buSzPct val="100000"/>
              <a:buNone/>
              <a:tabLst>
                <a:tab pos="2859120" algn="l"/>
              </a:tabLst>
            </a:pPr>
            <a:r>
              <a:rPr lang="en-US" sz="2000" b="1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Trump Mediaeval"/>
              </a:rPr>
              <a:t>4</a:t>
            </a:r>
            <a:endParaRPr lang="en-US" sz="2000" b="0" strike="noStrike" spc="-1" dirty="0">
              <a:solidFill>
                <a:schemeClr val="dk1"/>
              </a:solidFill>
              <a:latin typeface="Trump Mediaev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FA4EC4B6-2CF0-48A2-A87D-87FC7F52A1E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4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142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675" y="817563"/>
            <a:ext cx="7172325" cy="4035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latin typeface="Trump Mediaeval"/>
              </a:rPr>
              <a:t>How to Logon</a:t>
            </a:r>
          </a:p>
          <a:p>
            <a:endParaRPr lang="en-US" sz="1600" dirty="0">
              <a:latin typeface="Trump Mediaeval"/>
            </a:endParaRPr>
          </a:p>
          <a:p>
            <a:r>
              <a:rPr lang="en-US" sz="1600" dirty="0">
                <a:latin typeface="Trump Mediaeval"/>
              </a:rPr>
              <a:t>Go to WWW.mikofc.org</a:t>
            </a:r>
          </a:p>
          <a:p>
            <a:endParaRPr lang="en-US" sz="1600" dirty="0">
              <a:latin typeface="Trump Mediaeval"/>
            </a:endParaRPr>
          </a:p>
          <a:p>
            <a:r>
              <a:rPr lang="en-US" sz="1600" dirty="0">
                <a:latin typeface="Trump Mediaeval"/>
              </a:rPr>
              <a:t>On Home Page – Right Boxes scroll down to:</a:t>
            </a:r>
          </a:p>
          <a:p>
            <a:endParaRPr lang="en-US" sz="1600" dirty="0">
              <a:latin typeface="Trump Mediaeval"/>
            </a:endParaRPr>
          </a:p>
          <a:p>
            <a:r>
              <a:rPr lang="en-US" sz="1600" b="1" dirty="0">
                <a:latin typeface="Trump Mediaeval"/>
              </a:rPr>
              <a:t>1 </a:t>
            </a:r>
            <a:r>
              <a:rPr lang="en-US" sz="1600" b="0" dirty="0">
                <a:latin typeface="Trump Mediaeval"/>
              </a:rPr>
              <a:t>Box called </a:t>
            </a:r>
            <a:r>
              <a:rPr lang="en-US" sz="1600" b="1" dirty="0">
                <a:latin typeface="Trump Mediaeval"/>
              </a:rPr>
              <a:t>Systems </a:t>
            </a:r>
            <a:r>
              <a:rPr lang="en-US" sz="1600" b="0" dirty="0">
                <a:latin typeface="Trump Mediaeval"/>
              </a:rPr>
              <a:t>click on </a:t>
            </a:r>
            <a:r>
              <a:rPr lang="en-US" sz="1600" b="1" dirty="0">
                <a:latin typeface="Trump Mediaeval"/>
              </a:rPr>
              <a:t>Google mail</a:t>
            </a:r>
          </a:p>
          <a:p>
            <a:pPr algn="r"/>
            <a:r>
              <a:rPr lang="en-US" sz="2000" b="1" dirty="0">
                <a:latin typeface="Trump Mediaeval"/>
              </a:rPr>
              <a:t>5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FA4EC4B6-2CF0-48A2-A87D-87FC7F52A1E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5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884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675" y="817563"/>
            <a:ext cx="7172325" cy="4035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Trump Mediaev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Trump Mediaeval"/>
              </a:rPr>
              <a:t>If you already use Google you can add another account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latin typeface="Trump Mediaev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Trump Mediaeval"/>
              </a:rPr>
              <a:t>Open your Google mail, click on the top right  (The </a:t>
            </a:r>
            <a:r>
              <a:rPr lang="en-US" sz="1600" b="1" dirty="0">
                <a:solidFill>
                  <a:srgbClr val="00B050"/>
                </a:solidFill>
                <a:latin typeface="Trump Mediaeval"/>
              </a:rPr>
              <a:t>Green</a:t>
            </a:r>
            <a:r>
              <a:rPr lang="en-US" sz="1600" dirty="0">
                <a:latin typeface="Trump Mediaeval"/>
              </a:rPr>
              <a:t> letter) and the drop down will appear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latin typeface="Trump Mediaev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Trump Mediaeval"/>
              </a:rPr>
              <a:t>1 </a:t>
            </a:r>
            <a:r>
              <a:rPr lang="en-US" sz="1600" b="0" dirty="0">
                <a:latin typeface="Trump Mediaeval"/>
              </a:rPr>
              <a:t>Click on Add another account &amp; enter your Mikofc.org account and password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dirty="0">
              <a:latin typeface="Trump Mediaev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Trump Mediaeval"/>
              </a:rPr>
              <a:t>2</a:t>
            </a:r>
            <a:r>
              <a:rPr lang="en-US" sz="1600" b="0" dirty="0">
                <a:latin typeface="Trump Mediaeval"/>
              </a:rPr>
              <a:t> For future session, you will be able to open one app &amp; swap between emails – all your accounts together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Trump Mediaeval"/>
              </a:rPr>
              <a:t>6</a:t>
            </a:r>
          </a:p>
          <a:p>
            <a:endParaRPr lang="en-US" sz="1600" dirty="0">
              <a:latin typeface="Trump Mediaev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FA4EC4B6-2CF0-48A2-A87D-87FC7F52A1E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6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5466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675" y="817563"/>
            <a:ext cx="7172325" cy="4035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6800"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en-US" sz="1600" b="0" strike="noStrike" spc="-1" dirty="0">
                <a:solidFill>
                  <a:schemeClr val="dk1"/>
                </a:solidFill>
                <a:latin typeface="Trump Mediaeval"/>
              </a:rPr>
              <a:t>How do councils get their email password?</a:t>
            </a:r>
          </a:p>
          <a:p>
            <a:pPr marL="316800"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en-US" sz="1600" b="0" strike="noStrike" spc="-1" dirty="0">
              <a:solidFill>
                <a:schemeClr val="dk1"/>
              </a:solidFill>
              <a:latin typeface="Trump Mediaeval"/>
            </a:endParaRPr>
          </a:p>
          <a:p>
            <a:pPr marL="316800"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en-US" sz="1600" b="1" strike="noStrike" spc="-1" dirty="0">
                <a:solidFill>
                  <a:schemeClr val="dk1"/>
                </a:solidFill>
                <a:latin typeface="Trump Mediaeval"/>
              </a:rPr>
              <a:t>1 </a:t>
            </a:r>
            <a:r>
              <a:rPr lang="en-US" sz="1600" b="0" strike="noStrike" spc="-1" dirty="0">
                <a:solidFill>
                  <a:schemeClr val="dk1"/>
                </a:solidFill>
                <a:latin typeface="Trump Mediaeval"/>
              </a:rPr>
              <a:t>July 1</a:t>
            </a:r>
            <a:r>
              <a:rPr lang="en-US" sz="1600" b="0" strike="noStrike" spc="-1" baseline="30000" dirty="0">
                <a:solidFill>
                  <a:schemeClr val="dk1"/>
                </a:solidFill>
                <a:latin typeface="Trump Mediaeval"/>
              </a:rPr>
              <a:t>st</a:t>
            </a:r>
            <a:r>
              <a:rPr lang="en-US" sz="1600" b="0" strike="noStrike" spc="-1" dirty="0">
                <a:solidFill>
                  <a:schemeClr val="dk1"/>
                </a:solidFill>
                <a:latin typeface="Trump Mediaeval"/>
              </a:rPr>
              <a:t>... Hand it off!!!   </a:t>
            </a:r>
            <a:r>
              <a:rPr lang="en-US" sz="1600" b="0" u="sng" strike="noStrike" spc="-1" dirty="0">
                <a:solidFill>
                  <a:schemeClr val="dk1"/>
                </a:solidFill>
                <a:uFillTx/>
                <a:latin typeface="Trump Mediaeval"/>
              </a:rPr>
              <a:t>(Can share until July 1</a:t>
            </a:r>
            <a:r>
              <a:rPr lang="en-US" sz="1600" b="0" u="sng" strike="noStrike" spc="-1" baseline="30000" dirty="0">
                <a:solidFill>
                  <a:schemeClr val="dk1"/>
                </a:solidFill>
                <a:uFillTx/>
                <a:latin typeface="Trump Mediaeval"/>
              </a:rPr>
              <a:t>st</a:t>
            </a:r>
            <a:r>
              <a:rPr lang="en-US" sz="1600" b="0" u="sng" strike="noStrike" spc="-1" dirty="0">
                <a:solidFill>
                  <a:schemeClr val="dk1"/>
                </a:solidFill>
                <a:uFillTx/>
                <a:latin typeface="Trump Mediaeval"/>
              </a:rPr>
              <a:t>) - </a:t>
            </a:r>
            <a:r>
              <a:rPr lang="en-US" sz="1600" b="0" strike="noStrike" spc="-1" dirty="0">
                <a:solidFill>
                  <a:schemeClr val="dk1"/>
                </a:solidFill>
                <a:latin typeface="Trump Mediaeval"/>
              </a:rPr>
              <a:t>Get it form their predecessor</a:t>
            </a:r>
          </a:p>
          <a:p>
            <a:pPr marL="316800"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en-US" sz="1600" b="0" strike="noStrike" spc="-1" dirty="0">
              <a:solidFill>
                <a:schemeClr val="dk1"/>
              </a:solidFill>
              <a:latin typeface="Trump Mediaeval"/>
            </a:endParaRPr>
          </a:p>
          <a:p>
            <a:pPr marL="316800"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en-US" sz="1600" b="1" strike="noStrike" spc="-1" dirty="0">
                <a:solidFill>
                  <a:schemeClr val="dk1"/>
                </a:solidFill>
                <a:latin typeface="Trump Mediaeval"/>
              </a:rPr>
              <a:t>2</a:t>
            </a:r>
            <a:r>
              <a:rPr lang="en-US" sz="1600" b="0" strike="noStrike" spc="-1" dirty="0">
                <a:solidFill>
                  <a:schemeClr val="dk1"/>
                </a:solidFill>
                <a:latin typeface="Trump Mediaeval"/>
              </a:rPr>
              <a:t> If you can’t get it from predecessor or just plain lost it. We will use </a:t>
            </a:r>
            <a:r>
              <a:rPr lang="en-US" sz="1600" b="1" strike="noStrike" spc="-1" dirty="0">
                <a:solidFill>
                  <a:schemeClr val="dk1"/>
                </a:solidFill>
                <a:latin typeface="Trump Mediaeval"/>
              </a:rPr>
              <a:t>Email Support</a:t>
            </a:r>
          </a:p>
          <a:p>
            <a:pPr marL="316800" indent="0" algn="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en-US" sz="2000" b="1" strike="noStrike" spc="-1" dirty="0">
                <a:solidFill>
                  <a:schemeClr val="dk1"/>
                </a:solidFill>
                <a:latin typeface="Trump Mediaeval"/>
              </a:rPr>
              <a:t>7</a:t>
            </a:r>
          </a:p>
          <a:p>
            <a:pPr marL="1147680" indent="-75096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en-US" sz="1600" b="0" strike="noStrike" spc="-1" dirty="0">
                <a:solidFill>
                  <a:schemeClr val="dk1"/>
                </a:solidFill>
                <a:latin typeface="Trump Mediaeval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FA4EC4B6-2CF0-48A2-A87D-87FC7F52A1E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7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3786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sz="2000" b="1" dirty="0">
                <a:latin typeface="Trump Mediaeval"/>
              </a:rPr>
              <a:t>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FA4EC4B6-2CF0-48A2-A87D-87FC7F52A1E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8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7328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675" y="817563"/>
            <a:ext cx="7172325" cy="4035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rump Mediaeval"/>
              </a:rPr>
              <a:t>On Home Page – Right Boxes scroll down to:</a:t>
            </a:r>
          </a:p>
          <a:p>
            <a:endParaRPr lang="en-US" sz="1200" dirty="0">
              <a:latin typeface="Trump Mediaeval"/>
            </a:endParaRPr>
          </a:p>
          <a:p>
            <a:r>
              <a:rPr lang="en-US" sz="1200" b="1" dirty="0">
                <a:latin typeface="Trump Mediaeval"/>
              </a:rPr>
              <a:t>1 </a:t>
            </a:r>
            <a:r>
              <a:rPr lang="en-US" sz="1200" b="0" dirty="0">
                <a:latin typeface="Trump Mediaeval"/>
              </a:rPr>
              <a:t>Box called </a:t>
            </a:r>
            <a:r>
              <a:rPr lang="en-US" sz="1200" b="1" dirty="0">
                <a:latin typeface="Trump Mediaeval"/>
              </a:rPr>
              <a:t>Systems </a:t>
            </a:r>
            <a:r>
              <a:rPr lang="en-US" sz="1200" b="0" dirty="0">
                <a:latin typeface="Trump Mediaeval"/>
              </a:rPr>
              <a:t>click on </a:t>
            </a:r>
            <a:r>
              <a:rPr lang="en-US" sz="1200" b="1" dirty="0">
                <a:latin typeface="Trump Mediaeval"/>
              </a:rPr>
              <a:t>Email Support</a:t>
            </a:r>
          </a:p>
          <a:p>
            <a:pPr algn="r"/>
            <a:r>
              <a:rPr lang="en-US" sz="2000" b="1" dirty="0">
                <a:latin typeface="Trump Mediaeval"/>
              </a:rPr>
              <a:t>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FA4EC4B6-2CF0-48A2-A87D-87FC7F52A1E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9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376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19320" y="380880"/>
            <a:ext cx="105660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219320" y="1828800"/>
            <a:ext cx="944856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19320" y="380880"/>
            <a:ext cx="105660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ump Mediaev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219320" y="380880"/>
            <a:ext cx="105660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1219320" y="1828800"/>
            <a:ext cx="944856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219320" y="380880"/>
            <a:ext cx="105660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1219320" y="1828800"/>
            <a:ext cx="944856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1219320" y="1828800"/>
            <a:ext cx="944856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Trump Mediaev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219320" y="380880"/>
            <a:ext cx="105660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1219320" y="1828800"/>
            <a:ext cx="944856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Trump Mediaev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19320" y="380880"/>
            <a:ext cx="105660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219320" y="1828800"/>
            <a:ext cx="944856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27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43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219320" y="380880"/>
            <a:ext cx="105660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1219320" y="1828800"/>
            <a:ext cx="461088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6060960" y="1828800"/>
            <a:ext cx="461088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Trump Mediaev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4400" b="1" strike="noStrike" spc="-1">
                <a:solidFill>
                  <a:schemeClr val="dk1"/>
                </a:solidFill>
                <a:latin typeface="Trump Mediaeval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Trump Mediaeval"/>
            </a:endParaRPr>
          </a:p>
        </p:txBody>
      </p:sp>
      <p:pic>
        <p:nvPicPr>
          <p:cNvPr id="2" name="Picture 18" descr="http://www.clker.com/cliparts/k/f/U/j/T/3/michigan-svg-md.pn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474280" y="6211080"/>
            <a:ext cx="582120" cy="531360"/>
          </a:xfrm>
          <a:prstGeom prst="rect">
            <a:avLst/>
          </a:prstGeom>
          <a:ln w="0">
            <a:noFill/>
          </a:ln>
        </p:spPr>
      </p:pic>
      <p:sp>
        <p:nvSpPr>
          <p:cNvPr id="3" name="Text Box 17"/>
          <p:cNvSpPr/>
          <p:nvPr/>
        </p:nvSpPr>
        <p:spPr>
          <a:xfrm>
            <a:off x="9601200" y="6326280"/>
            <a:ext cx="1828440" cy="53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accent1">
                    <a:lumMod val="90000"/>
                  </a:schemeClr>
                </a:solidFill>
                <a:latin typeface="Bookman Old Style"/>
              </a:rPr>
              <a:t>Michigan State Council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3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accent1">
                    <a:lumMod val="90000"/>
                  </a:schemeClr>
                </a:solidFill>
                <a:latin typeface="Bookman Old Style"/>
              </a:rPr>
              <a:t>Knights of Columbus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chemeClr val="dk1"/>
                </a:solidFill>
                <a:latin typeface="Trump Mediaev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chemeClr val="dk1"/>
                </a:solidFill>
                <a:latin typeface="Trump Mediaev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/>
          <p:cNvPicPr/>
          <p:nvPr/>
        </p:nvPicPr>
        <p:blipFill>
          <a:blip r:embed="rId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18" descr="http://www.clker.com/cliparts/k/f/U/j/T/3/michigan-svg-md.pn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474280" y="6211080"/>
            <a:ext cx="582120" cy="531360"/>
          </a:xfrm>
          <a:prstGeom prst="rect">
            <a:avLst/>
          </a:prstGeom>
          <a:ln w="0">
            <a:noFill/>
          </a:ln>
        </p:spPr>
      </p:pic>
      <p:sp>
        <p:nvSpPr>
          <p:cNvPr id="57" name="Text Box 17"/>
          <p:cNvSpPr/>
          <p:nvPr/>
        </p:nvSpPr>
        <p:spPr>
          <a:xfrm>
            <a:off x="9601200" y="6326280"/>
            <a:ext cx="1828440" cy="53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accent1">
                    <a:lumMod val="90000"/>
                  </a:schemeClr>
                </a:solidFill>
                <a:latin typeface="Bookman Old Style"/>
              </a:rPr>
              <a:t>Michigan State Council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3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accent1">
                    <a:lumMod val="90000"/>
                  </a:schemeClr>
                </a:solidFill>
                <a:latin typeface="Bookman Old Style"/>
              </a:rPr>
              <a:t>Knights of Columbus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Trump Mediaeval"/>
              </a:rPr>
              <a:t>Click to edit the title text format</a:t>
            </a: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chemeClr val="dk1"/>
                </a:solidFill>
                <a:latin typeface="Trump Mediaev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chemeClr val="dk1"/>
                </a:solidFill>
                <a:latin typeface="Trump Mediaev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4010760" cy="116172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2000" b="1" strike="noStrike" spc="-1">
                <a:solidFill>
                  <a:schemeClr val="dk1"/>
                </a:solidFill>
                <a:latin typeface="Trump Mediaeval"/>
              </a:rPr>
              <a:t>Click to edit Master title style</a:t>
            </a:r>
            <a:endParaRPr lang="en-US" sz="2000" b="0" strike="noStrike" spc="-1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766760" y="272880"/>
            <a:ext cx="6815160" cy="585288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SzPct val="100000"/>
              <a:buBlip>
                <a:blip r:embed="rId4"/>
              </a:buBlip>
            </a:pPr>
            <a:r>
              <a:rPr lang="en-US" sz="3200" b="0" strike="noStrike" spc="-1">
                <a:solidFill>
                  <a:schemeClr val="dk1"/>
                </a:solidFill>
                <a:latin typeface="Trump Mediaeval"/>
              </a:rPr>
              <a:t>Click to edit Master text styles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SzPct val="100058"/>
              <a:buBlip>
                <a:blip r:embed="rId5"/>
              </a:buBlip>
            </a:pPr>
            <a:r>
              <a:rPr lang="en-US" sz="2800" b="0" strike="noStrike" spc="-1">
                <a:solidFill>
                  <a:schemeClr val="dk1"/>
                </a:solidFill>
                <a:latin typeface="Trump Mediaeval"/>
              </a:rPr>
              <a:t>Second level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SzPct val="100017"/>
              <a:buBlip>
                <a:blip r:embed="rId5"/>
              </a:buBlip>
            </a:pPr>
            <a:r>
              <a:rPr lang="en-US" sz="2400" b="0" strike="noStrike" spc="-1">
                <a:solidFill>
                  <a:schemeClr val="dk1"/>
                </a:solidFill>
                <a:latin typeface="Trump Mediaeval"/>
              </a:rPr>
              <a:t>Third level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4"/>
              </a:buBlip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Fourth level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4"/>
              </a:buBlip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Fifth level</a:t>
            </a: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1434960"/>
            <a:ext cx="4010760" cy="469080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chemeClr val="dk1"/>
                </a:solidFill>
                <a:latin typeface="Trump Mediaeval"/>
              </a:rPr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389680" y="4800600"/>
            <a:ext cx="7314840" cy="56628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2000" b="1" strike="noStrike" spc="-1">
                <a:solidFill>
                  <a:schemeClr val="dk1"/>
                </a:solidFill>
                <a:latin typeface="Trump Mediaeval"/>
              </a:rPr>
              <a:t>Click to edit Master title style</a:t>
            </a:r>
            <a:endParaRPr lang="en-US" sz="2000" b="0" strike="noStrike" spc="-1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2389680" y="612720"/>
            <a:ext cx="73148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strike="noStrike" spc="-1">
                <a:solidFill>
                  <a:schemeClr val="dk1"/>
                </a:solidFill>
                <a:latin typeface="Trump Mediaeval"/>
              </a:rPr>
              <a:t>Click icon to add picture</a:t>
            </a: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2389680" y="5367240"/>
            <a:ext cx="7314840" cy="80460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chemeClr val="dk1"/>
                </a:solidFill>
                <a:latin typeface="Trump Mediaeval"/>
              </a:rPr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031840" y="380880"/>
            <a:ext cx="9550080" cy="1142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4400" b="1" strike="noStrike" spc="-1">
                <a:solidFill>
                  <a:schemeClr val="dk1"/>
                </a:solidFill>
                <a:latin typeface="Trump Mediaeval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2133720" y="1752480"/>
            <a:ext cx="9448560" cy="4114440"/>
          </a:xfrm>
          <a:prstGeom prst="rect">
            <a:avLst/>
          </a:prstGeom>
          <a:noFill/>
          <a:ln w="9360">
            <a:noFill/>
          </a:ln>
        </p:spPr>
        <p:txBody>
          <a:bodyPr vert="eaVert"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SzPct val="100000"/>
              <a:buBlip>
                <a:blip r:embed="rId4"/>
              </a:buBlip>
            </a:pPr>
            <a:r>
              <a:rPr lang="en-US" sz="3200" b="0" strike="noStrike" spc="-1">
                <a:solidFill>
                  <a:schemeClr val="dk1"/>
                </a:solidFill>
                <a:latin typeface="Trump Mediaeval"/>
              </a:rPr>
              <a:t>Click to edit Master text styles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SzPct val="100058"/>
              <a:buBlip>
                <a:blip r:embed="rId5"/>
              </a:buBlip>
            </a:pPr>
            <a:r>
              <a:rPr lang="en-US" sz="2800" b="0" strike="noStrike" spc="-1">
                <a:solidFill>
                  <a:schemeClr val="dk1"/>
                </a:solidFill>
                <a:latin typeface="Trump Mediaeval"/>
              </a:rPr>
              <a:t>Second level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SzPct val="100017"/>
              <a:buBlip>
                <a:blip r:embed="rId5"/>
              </a:buBlip>
            </a:pPr>
            <a:r>
              <a:rPr lang="en-US" sz="2400" b="0" strike="noStrike" spc="-1">
                <a:solidFill>
                  <a:schemeClr val="dk1"/>
                </a:solidFill>
                <a:latin typeface="Trump Mediaeval"/>
              </a:rPr>
              <a:t>Third level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4"/>
              </a:buBlip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Fourth level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4"/>
              </a:buBlip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94760" y="380880"/>
            <a:ext cx="2387160" cy="5486040"/>
          </a:xfrm>
          <a:prstGeom prst="rect">
            <a:avLst/>
          </a:prstGeom>
          <a:noFill/>
          <a:ln w="9360">
            <a:noFill/>
          </a:ln>
        </p:spPr>
        <p:txBody>
          <a:bodyPr vert="eaVert"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4400" b="1" strike="noStrike" spc="-1">
                <a:solidFill>
                  <a:schemeClr val="dk1"/>
                </a:solidFill>
                <a:latin typeface="Trump Mediaeval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2031840" y="380880"/>
            <a:ext cx="6959160" cy="5486040"/>
          </a:xfrm>
          <a:prstGeom prst="rect">
            <a:avLst/>
          </a:prstGeom>
          <a:noFill/>
          <a:ln w="9360">
            <a:noFill/>
          </a:ln>
        </p:spPr>
        <p:txBody>
          <a:bodyPr vert="eaVert"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SzPct val="100000"/>
              <a:buBlip>
                <a:blip r:embed="rId4"/>
              </a:buBlip>
            </a:pPr>
            <a:r>
              <a:rPr lang="en-US" sz="3200" b="0" strike="noStrike" spc="-1">
                <a:solidFill>
                  <a:schemeClr val="dk1"/>
                </a:solidFill>
                <a:latin typeface="Trump Mediaeval"/>
              </a:rPr>
              <a:t>Click to edit Master text styles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SzPct val="100058"/>
              <a:buBlip>
                <a:blip r:embed="rId5"/>
              </a:buBlip>
            </a:pPr>
            <a:r>
              <a:rPr lang="en-US" sz="2800" b="0" strike="noStrike" spc="-1">
                <a:solidFill>
                  <a:schemeClr val="dk1"/>
                </a:solidFill>
                <a:latin typeface="Trump Mediaeval"/>
              </a:rPr>
              <a:t>Second level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SzPct val="100017"/>
              <a:buBlip>
                <a:blip r:embed="rId5"/>
              </a:buBlip>
            </a:pPr>
            <a:r>
              <a:rPr lang="en-US" sz="2400" b="0" strike="noStrike" spc="-1">
                <a:solidFill>
                  <a:schemeClr val="dk1"/>
                </a:solidFill>
                <a:latin typeface="Trump Mediaeval"/>
              </a:rPr>
              <a:t>Third level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4"/>
              </a:buBlip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Fourth level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4"/>
              </a:buBlip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031840" y="380880"/>
            <a:ext cx="9550080" cy="1142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4400" b="1" strike="noStrike" spc="-1">
                <a:solidFill>
                  <a:schemeClr val="dk1"/>
                </a:solidFill>
                <a:latin typeface="Trump Mediaeval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133720" y="1752480"/>
            <a:ext cx="4622400" cy="411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SzPct val="100000"/>
              <a:buBlip>
                <a:blip r:embed="rId4"/>
              </a:buBlip>
            </a:pPr>
            <a:r>
              <a:rPr lang="en-US" sz="3200" b="0" strike="noStrike" spc="-1">
                <a:solidFill>
                  <a:schemeClr val="dk1"/>
                </a:solidFill>
                <a:latin typeface="Trump Mediaeval"/>
              </a:rPr>
              <a:t>Click to edit Master text styles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SzPct val="100058"/>
              <a:buBlip>
                <a:blip r:embed="rId5"/>
              </a:buBlip>
            </a:pPr>
            <a:r>
              <a:rPr lang="en-US" sz="2800" b="0" strike="noStrike" spc="-1">
                <a:solidFill>
                  <a:schemeClr val="dk1"/>
                </a:solidFill>
                <a:latin typeface="Trump Mediaeval"/>
              </a:rPr>
              <a:t>Second level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SzPct val="100017"/>
              <a:buBlip>
                <a:blip r:embed="rId5"/>
              </a:buBlip>
            </a:pPr>
            <a:r>
              <a:rPr lang="en-US" sz="2400" b="0" strike="noStrike" spc="-1">
                <a:solidFill>
                  <a:schemeClr val="dk1"/>
                </a:solidFill>
                <a:latin typeface="Trump Mediaeval"/>
              </a:rPr>
              <a:t>Third level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4"/>
              </a:buBlip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Fourth level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4"/>
              </a:buBlip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Fifth level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959520" y="1752480"/>
            <a:ext cx="4622400" cy="411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SzPct val="100000"/>
              <a:buBlip>
                <a:blip r:embed="rId4"/>
              </a:buBlip>
            </a:pPr>
            <a:r>
              <a:rPr lang="en-US" sz="3200" b="0" strike="noStrike" spc="-1">
                <a:solidFill>
                  <a:schemeClr val="dk1"/>
                </a:solidFill>
                <a:latin typeface="Trump Mediaeval"/>
              </a:rPr>
              <a:t>Click to edit Master text styles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SzPct val="100058"/>
              <a:buBlip>
                <a:blip r:embed="rId5"/>
              </a:buBlip>
            </a:pPr>
            <a:r>
              <a:rPr lang="en-US" sz="2800" b="0" strike="noStrike" spc="-1">
                <a:solidFill>
                  <a:schemeClr val="dk1"/>
                </a:solidFill>
                <a:latin typeface="Trump Mediaeval"/>
              </a:rPr>
              <a:t>Second level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SzPct val="100017"/>
              <a:buBlip>
                <a:blip r:embed="rId5"/>
              </a:buBlip>
            </a:pPr>
            <a:r>
              <a:rPr lang="en-US" sz="2400" b="0" strike="noStrike" spc="-1">
                <a:solidFill>
                  <a:schemeClr val="dk1"/>
                </a:solidFill>
                <a:latin typeface="Trump Mediaeval"/>
              </a:rPr>
              <a:t>Third level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4"/>
              </a:buBlip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Fourth level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4"/>
              </a:buBlip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/>
          <p:nvPr/>
        </p:nvPicPr>
        <p:blipFill>
          <a:blip r:embed="rId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219320" y="380880"/>
            <a:ext cx="10566000" cy="1142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4400" b="1" i="1" strike="noStrike" spc="-1">
                <a:solidFill>
                  <a:schemeClr val="dk1"/>
                </a:solidFill>
                <a:latin typeface="Trump Mediaeval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219320" y="1828800"/>
            <a:ext cx="9448560" cy="411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SzPct val="100000"/>
              <a:buBlip>
                <a:blip r:embed="rId6"/>
              </a:buBlip>
            </a:pPr>
            <a:r>
              <a:rPr lang="en-US" sz="3200" b="0" strike="noStrike" spc="-1">
                <a:solidFill>
                  <a:schemeClr val="dk1"/>
                </a:solidFill>
                <a:latin typeface="Trump Mediaeval"/>
              </a:rPr>
              <a:t>Click to edit Master text styles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SzPct val="100017"/>
              <a:buBlip>
                <a:blip r:embed="rId7"/>
              </a:buBlip>
            </a:pPr>
            <a:r>
              <a:rPr lang="en-US" sz="2400" b="0" strike="noStrike" spc="-1">
                <a:solidFill>
                  <a:schemeClr val="dk1"/>
                </a:solidFill>
                <a:latin typeface="Trump Mediaeval"/>
              </a:rPr>
              <a:t>Second level</a:t>
            </a:r>
          </a:p>
          <a:p>
            <a:pPr marL="1143000" lvl="2" indent="-228600">
              <a:lnSpc>
                <a:spcPct val="100000"/>
              </a:lnSpc>
              <a:spcBef>
                <a:spcPts val="320"/>
              </a:spcBef>
              <a:buSzPct val="100051"/>
              <a:buBlip>
                <a:blip r:embed="rId7"/>
              </a:buBlip>
            </a:pPr>
            <a:r>
              <a:rPr lang="en-US" sz="1600" b="0" strike="noStrike" spc="-1">
                <a:solidFill>
                  <a:schemeClr val="dk1"/>
                </a:solidFill>
                <a:latin typeface="Trump Mediaeval"/>
              </a:rPr>
              <a:t>Third level</a:t>
            </a:r>
          </a:p>
          <a:p>
            <a:pPr marL="1600200" lvl="3" indent="-228600">
              <a:lnSpc>
                <a:spcPct val="100000"/>
              </a:lnSpc>
              <a:spcBef>
                <a:spcPts val="281"/>
              </a:spcBef>
              <a:buSzPct val="100058"/>
              <a:buBlip>
                <a:blip r:embed="rId7"/>
              </a:buBlip>
            </a:pPr>
            <a:r>
              <a:rPr lang="en-US" sz="1400" b="0" strike="noStrike" spc="-1">
                <a:solidFill>
                  <a:schemeClr val="dk1"/>
                </a:solidFill>
                <a:latin typeface="Trump Mediaeval"/>
              </a:rPr>
              <a:t>Fourth level</a:t>
            </a:r>
          </a:p>
          <a:p>
            <a:pPr marL="2057400" lvl="4" indent="-228600">
              <a:lnSpc>
                <a:spcPct val="100000"/>
              </a:lnSpc>
              <a:spcBef>
                <a:spcPts val="241"/>
              </a:spcBef>
              <a:buSzPct val="100000"/>
              <a:buBlip>
                <a:blip r:embed="rId6"/>
              </a:buBlip>
            </a:pPr>
            <a:r>
              <a:rPr lang="en-US" sz="1200" b="0" strike="noStrike" spc="-1">
                <a:solidFill>
                  <a:schemeClr val="dk1"/>
                </a:solidFill>
                <a:latin typeface="Trump Mediaeval"/>
              </a:rPr>
              <a:t>Fifth level</a:t>
            </a:r>
          </a:p>
        </p:txBody>
      </p:sp>
      <p:pic>
        <p:nvPicPr>
          <p:cNvPr id="23" name="Picture 18" descr="http://www.clker.com/cliparts/k/f/U/j/T/3/michigan-svg-md.png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474280" y="6211080"/>
            <a:ext cx="582120" cy="531360"/>
          </a:xfrm>
          <a:prstGeom prst="rect">
            <a:avLst/>
          </a:prstGeom>
          <a:ln w="0">
            <a:noFill/>
          </a:ln>
        </p:spPr>
      </p:pic>
      <p:sp>
        <p:nvSpPr>
          <p:cNvPr id="24" name="Text Box 17"/>
          <p:cNvSpPr/>
          <p:nvPr/>
        </p:nvSpPr>
        <p:spPr>
          <a:xfrm>
            <a:off x="9601200" y="6326280"/>
            <a:ext cx="1828440" cy="53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accent1">
                    <a:lumMod val="90000"/>
                  </a:schemeClr>
                </a:solidFill>
                <a:latin typeface="Bookman Old Style"/>
              </a:rPr>
              <a:t>Michigan State Council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3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accent1">
                    <a:lumMod val="90000"/>
                  </a:schemeClr>
                </a:solidFill>
                <a:latin typeface="Bookman Old Style"/>
              </a:rPr>
              <a:t>Knights of Columbus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3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4000" b="1" strike="noStrike" cap="all" spc="-1">
                <a:solidFill>
                  <a:schemeClr val="dk1"/>
                </a:solidFill>
                <a:latin typeface="Trump Mediaeval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Click to edit Master text styles</a:t>
            </a:r>
          </a:p>
        </p:txBody>
      </p:sp>
      <p:pic>
        <p:nvPicPr>
          <p:cNvPr id="30" name="Picture 18" descr="http://www.clker.com/cliparts/k/f/U/j/T/3/michigan-svg-md.pn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474280" y="6211080"/>
            <a:ext cx="582120" cy="531360"/>
          </a:xfrm>
          <a:prstGeom prst="rect">
            <a:avLst/>
          </a:prstGeom>
          <a:ln w="0">
            <a:noFill/>
          </a:ln>
        </p:spPr>
      </p:pic>
      <p:sp>
        <p:nvSpPr>
          <p:cNvPr id="31" name="Text Box 17"/>
          <p:cNvSpPr/>
          <p:nvPr/>
        </p:nvSpPr>
        <p:spPr>
          <a:xfrm>
            <a:off x="9601200" y="6326280"/>
            <a:ext cx="1828440" cy="53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accent1">
                    <a:lumMod val="90000"/>
                  </a:schemeClr>
                </a:solidFill>
                <a:latin typeface="Bookman Old Style"/>
              </a:rPr>
              <a:t>Michigan State Council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3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accent1">
                    <a:lumMod val="90000"/>
                  </a:schemeClr>
                </a:solidFill>
                <a:latin typeface="Bookman Old Style"/>
              </a:rPr>
              <a:t>Knights of Columbus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031840" y="380880"/>
            <a:ext cx="9550080" cy="1142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4400" b="1" strike="noStrike" spc="-1">
                <a:solidFill>
                  <a:schemeClr val="dk1"/>
                </a:solidFill>
                <a:latin typeface="Trump Mediaeval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2133720" y="1752480"/>
            <a:ext cx="4622400" cy="411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SzPct val="100058"/>
              <a:buBlip>
                <a:blip r:embed="rId4"/>
              </a:buBlip>
            </a:pPr>
            <a:r>
              <a:rPr lang="en-US" sz="2800" b="0" strike="noStrike" spc="-1">
                <a:solidFill>
                  <a:schemeClr val="dk1"/>
                </a:solidFill>
                <a:latin typeface="Trump Mediaeval"/>
              </a:rPr>
              <a:t>Click to edit Master text styles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SzPct val="100017"/>
              <a:buBlip>
                <a:blip r:embed="rId4"/>
              </a:buBlip>
            </a:pPr>
            <a:r>
              <a:rPr lang="en-US" sz="2400" b="0" strike="noStrike" spc="-1">
                <a:solidFill>
                  <a:schemeClr val="dk1"/>
                </a:solidFill>
                <a:latin typeface="Trump Mediaeval"/>
              </a:rPr>
              <a:t>Second level</a:t>
            </a: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5"/>
              </a:buBlip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Third level</a:t>
            </a:r>
          </a:p>
          <a:p>
            <a:pPr marL="1600200" lvl="3" indent="-228600">
              <a:lnSpc>
                <a:spcPct val="100000"/>
              </a:lnSpc>
              <a:spcBef>
                <a:spcPts val="360"/>
              </a:spcBef>
              <a:buSzPct val="100112"/>
              <a:buBlip>
                <a:blip r:embed="rId4"/>
              </a:buBlip>
            </a:pPr>
            <a:r>
              <a:rPr lang="en-US" sz="1800" b="0" strike="noStrike" spc="-1">
                <a:solidFill>
                  <a:schemeClr val="dk1"/>
                </a:solidFill>
                <a:latin typeface="Trump Mediaeval"/>
              </a:rPr>
              <a:t>Fourth level</a:t>
            </a:r>
          </a:p>
          <a:p>
            <a:pPr marL="2057400" lvl="4" indent="-228600">
              <a:lnSpc>
                <a:spcPct val="100000"/>
              </a:lnSpc>
              <a:spcBef>
                <a:spcPts val="360"/>
              </a:spcBef>
              <a:buSzPct val="100112"/>
              <a:buBlip>
                <a:blip r:embed="rId4"/>
              </a:buBlip>
            </a:pPr>
            <a:r>
              <a:rPr lang="en-US" sz="1800" b="0" strike="noStrike" spc="-1">
                <a:solidFill>
                  <a:schemeClr val="dk1"/>
                </a:solidFill>
                <a:latin typeface="Trump Mediaeval"/>
              </a:rPr>
              <a:t>Fifth level</a:t>
            </a: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959520" y="1752480"/>
            <a:ext cx="4622400" cy="411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SzPct val="100058"/>
              <a:buBlip>
                <a:blip r:embed="rId4"/>
              </a:buBlip>
            </a:pPr>
            <a:r>
              <a:rPr lang="en-US" sz="2800" b="0" strike="noStrike" spc="-1">
                <a:solidFill>
                  <a:schemeClr val="dk1"/>
                </a:solidFill>
                <a:latin typeface="Trump Mediaeval"/>
              </a:rPr>
              <a:t>Click to edit Master text styles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SzPct val="100017"/>
              <a:buBlip>
                <a:blip r:embed="rId4"/>
              </a:buBlip>
            </a:pPr>
            <a:r>
              <a:rPr lang="en-US" sz="2400" b="0" strike="noStrike" spc="-1">
                <a:solidFill>
                  <a:schemeClr val="dk1"/>
                </a:solidFill>
                <a:latin typeface="Trump Mediaeval"/>
              </a:rPr>
              <a:t>Second level</a:t>
            </a: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5"/>
              </a:buBlip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Third level</a:t>
            </a:r>
          </a:p>
          <a:p>
            <a:pPr marL="1600200" lvl="3" indent="-228600">
              <a:lnSpc>
                <a:spcPct val="100000"/>
              </a:lnSpc>
              <a:spcBef>
                <a:spcPts val="360"/>
              </a:spcBef>
              <a:buSzPct val="100112"/>
              <a:buBlip>
                <a:blip r:embed="rId4"/>
              </a:buBlip>
            </a:pPr>
            <a:r>
              <a:rPr lang="en-US" sz="1800" b="0" strike="noStrike" spc="-1">
                <a:solidFill>
                  <a:schemeClr val="dk1"/>
                </a:solidFill>
                <a:latin typeface="Trump Mediaeval"/>
              </a:rPr>
              <a:t>Fourth level</a:t>
            </a:r>
          </a:p>
          <a:p>
            <a:pPr marL="2057400" lvl="4" indent="-228600">
              <a:lnSpc>
                <a:spcPct val="100000"/>
              </a:lnSpc>
              <a:spcBef>
                <a:spcPts val="360"/>
              </a:spcBef>
              <a:buSzPct val="100112"/>
              <a:buBlip>
                <a:blip r:embed="rId4"/>
              </a:buBlip>
            </a:pPr>
            <a:r>
              <a:rPr lang="en-US" sz="1800" b="0" strike="noStrike" spc="-1">
                <a:solidFill>
                  <a:schemeClr val="dk1"/>
                </a:solidFill>
                <a:latin typeface="Trump Mediaeval"/>
              </a:rPr>
              <a:t>Fifth level</a:t>
            </a:r>
          </a:p>
        </p:txBody>
      </p:sp>
      <p:pic>
        <p:nvPicPr>
          <p:cNvPr id="36" name="Picture 18" descr="http://www.clker.com/cliparts/k/f/U/j/T/3/michigan-svg-md.pn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474280" y="6211080"/>
            <a:ext cx="582120" cy="531360"/>
          </a:xfrm>
          <a:prstGeom prst="rect">
            <a:avLst/>
          </a:prstGeom>
          <a:ln w="0">
            <a:noFill/>
          </a:ln>
        </p:spPr>
      </p:pic>
      <p:sp>
        <p:nvSpPr>
          <p:cNvPr id="37" name="Text Box 17"/>
          <p:cNvSpPr/>
          <p:nvPr/>
        </p:nvSpPr>
        <p:spPr>
          <a:xfrm>
            <a:off x="9601200" y="6326280"/>
            <a:ext cx="1828440" cy="53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accent1">
                    <a:lumMod val="90000"/>
                  </a:schemeClr>
                </a:solidFill>
                <a:latin typeface="Bookman Old Style"/>
              </a:rPr>
              <a:t>Michigan State Council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3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accent1">
                    <a:lumMod val="90000"/>
                  </a:schemeClr>
                </a:solidFill>
                <a:latin typeface="Bookman Old Style"/>
              </a:rPr>
              <a:t>Knights of Columbus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4400" b="1" strike="noStrike" spc="-1">
                <a:solidFill>
                  <a:schemeClr val="dk1"/>
                </a:solidFill>
                <a:latin typeface="Trump Mediaeval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680" cy="63936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/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chemeClr val="dk1"/>
                </a:solidFill>
                <a:latin typeface="Trump Mediaeval"/>
              </a:rPr>
              <a:t>Click to edit Master text styles</a:t>
            </a:r>
            <a:endParaRPr lang="en-US" sz="2400" b="0" strike="noStrike" spc="-1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680" cy="395100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buSzPct val="100017"/>
              <a:buBlip>
                <a:blip r:embed="rId4"/>
              </a:buBlip>
            </a:pPr>
            <a:r>
              <a:rPr lang="en-US" sz="2400" b="0" strike="noStrike" spc="-1">
                <a:solidFill>
                  <a:schemeClr val="dk1"/>
                </a:solidFill>
                <a:latin typeface="Trump Mediaeval"/>
              </a:rPr>
              <a:t>Click to edit Master text styles</a:t>
            </a: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5"/>
              </a:buBlip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Second level</a:t>
            </a:r>
          </a:p>
          <a:p>
            <a:pPr marL="1143000" lvl="2" indent="-228600">
              <a:lnSpc>
                <a:spcPct val="100000"/>
              </a:lnSpc>
              <a:spcBef>
                <a:spcPts val="360"/>
              </a:spcBef>
              <a:buSzPct val="100112"/>
              <a:buBlip>
                <a:blip r:embed="rId4"/>
              </a:buBlip>
            </a:pPr>
            <a:r>
              <a:rPr lang="en-US" sz="1800" b="0" strike="noStrike" spc="-1">
                <a:solidFill>
                  <a:schemeClr val="dk1"/>
                </a:solidFill>
                <a:latin typeface="Trump Mediaeval"/>
              </a:rPr>
              <a:t>Third level</a:t>
            </a:r>
          </a:p>
          <a:p>
            <a:pPr marL="1600200" lvl="3" indent="-228600">
              <a:lnSpc>
                <a:spcPct val="100000"/>
              </a:lnSpc>
              <a:spcBef>
                <a:spcPts val="320"/>
              </a:spcBef>
              <a:buSzPct val="100051"/>
              <a:buBlip>
                <a:blip r:embed="rId4"/>
              </a:buBlip>
            </a:pPr>
            <a:r>
              <a:rPr lang="en-US" sz="1600" b="0" strike="noStrike" spc="-1">
                <a:solidFill>
                  <a:schemeClr val="dk1"/>
                </a:solidFill>
                <a:latin typeface="Trump Mediaeval"/>
              </a:rPr>
              <a:t>Fourth level</a:t>
            </a:r>
          </a:p>
          <a:p>
            <a:pPr marL="2057400" lvl="4" indent="-228600">
              <a:lnSpc>
                <a:spcPct val="100000"/>
              </a:lnSpc>
              <a:spcBef>
                <a:spcPts val="320"/>
              </a:spcBef>
              <a:buSzPct val="100051"/>
              <a:buBlip>
                <a:blip r:embed="rId4"/>
              </a:buBlip>
            </a:pPr>
            <a:r>
              <a:rPr lang="en-US" sz="1600" b="0" strike="noStrike" spc="-1">
                <a:solidFill>
                  <a:schemeClr val="dk1"/>
                </a:solidFill>
                <a:latin typeface="Trump Mediaeval"/>
              </a:rPr>
              <a:t>Fifth level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840" cy="63936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/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chemeClr val="dk1"/>
                </a:solidFill>
                <a:latin typeface="Trump Mediaeval"/>
              </a:rPr>
              <a:t>Click to edit Master text styles</a:t>
            </a:r>
            <a:endParaRPr lang="en-US" sz="2400" b="0" strike="noStrike" spc="-1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840" cy="395100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buSzPct val="100017"/>
              <a:buBlip>
                <a:blip r:embed="rId4"/>
              </a:buBlip>
            </a:pPr>
            <a:r>
              <a:rPr lang="en-US" sz="2400" b="0" strike="noStrike" spc="-1">
                <a:solidFill>
                  <a:schemeClr val="dk1"/>
                </a:solidFill>
                <a:latin typeface="Trump Mediaeval"/>
              </a:rPr>
              <a:t>Click to edit Master text styles</a:t>
            </a: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5"/>
              </a:buBlip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Second level</a:t>
            </a:r>
          </a:p>
          <a:p>
            <a:pPr marL="1143000" lvl="2" indent="-228600">
              <a:lnSpc>
                <a:spcPct val="100000"/>
              </a:lnSpc>
              <a:spcBef>
                <a:spcPts val="360"/>
              </a:spcBef>
              <a:buSzPct val="100112"/>
              <a:buBlip>
                <a:blip r:embed="rId4"/>
              </a:buBlip>
            </a:pPr>
            <a:r>
              <a:rPr lang="en-US" sz="1800" b="0" strike="noStrike" spc="-1">
                <a:solidFill>
                  <a:schemeClr val="dk1"/>
                </a:solidFill>
                <a:latin typeface="Trump Mediaeval"/>
              </a:rPr>
              <a:t>Third level</a:t>
            </a:r>
          </a:p>
          <a:p>
            <a:pPr marL="1600200" lvl="3" indent="-228600">
              <a:lnSpc>
                <a:spcPct val="100000"/>
              </a:lnSpc>
              <a:spcBef>
                <a:spcPts val="320"/>
              </a:spcBef>
              <a:buSzPct val="100051"/>
              <a:buBlip>
                <a:blip r:embed="rId4"/>
              </a:buBlip>
            </a:pPr>
            <a:r>
              <a:rPr lang="en-US" sz="1600" b="0" strike="noStrike" spc="-1">
                <a:solidFill>
                  <a:schemeClr val="dk1"/>
                </a:solidFill>
                <a:latin typeface="Trump Mediaeval"/>
              </a:rPr>
              <a:t>Fourth level</a:t>
            </a:r>
          </a:p>
          <a:p>
            <a:pPr marL="2057400" lvl="4" indent="-228600">
              <a:lnSpc>
                <a:spcPct val="100000"/>
              </a:lnSpc>
              <a:spcBef>
                <a:spcPts val="320"/>
              </a:spcBef>
              <a:buSzPct val="100051"/>
              <a:buBlip>
                <a:blip r:embed="rId4"/>
              </a:buBlip>
            </a:pPr>
            <a:r>
              <a:rPr lang="en-US" sz="1600" b="0" strike="noStrike" spc="-1">
                <a:solidFill>
                  <a:schemeClr val="dk1"/>
                </a:solidFill>
                <a:latin typeface="Trump Mediaeval"/>
              </a:rPr>
              <a:t>Fifth level</a:t>
            </a:r>
          </a:p>
        </p:txBody>
      </p:sp>
      <p:pic>
        <p:nvPicPr>
          <p:cNvPr id="47" name="Picture 18" descr="http://www.clker.com/cliparts/k/f/U/j/T/3/michigan-svg-md.pn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474280" y="6211080"/>
            <a:ext cx="582120" cy="531360"/>
          </a:xfrm>
          <a:prstGeom prst="rect">
            <a:avLst/>
          </a:prstGeom>
          <a:ln w="0">
            <a:noFill/>
          </a:ln>
        </p:spPr>
      </p:pic>
      <p:sp>
        <p:nvSpPr>
          <p:cNvPr id="48" name="Text Box 17"/>
          <p:cNvSpPr/>
          <p:nvPr/>
        </p:nvSpPr>
        <p:spPr>
          <a:xfrm>
            <a:off x="9601200" y="6326280"/>
            <a:ext cx="1828440" cy="53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accent1">
                    <a:lumMod val="90000"/>
                  </a:schemeClr>
                </a:solidFill>
                <a:latin typeface="Bookman Old Style"/>
              </a:rPr>
              <a:t>Michigan State Council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3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accent1">
                    <a:lumMod val="90000"/>
                  </a:schemeClr>
                </a:solidFill>
                <a:latin typeface="Bookman Old Style"/>
              </a:rPr>
              <a:t>Knights of Columbus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031840" y="380880"/>
            <a:ext cx="9550080" cy="1142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4400" b="1" strike="noStrike" spc="-1">
                <a:solidFill>
                  <a:schemeClr val="dk1"/>
                </a:solidFill>
                <a:latin typeface="Trump Mediaeval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Trump Mediaeval"/>
            </a:endParaRPr>
          </a:p>
        </p:txBody>
      </p:sp>
      <p:pic>
        <p:nvPicPr>
          <p:cNvPr id="51" name="Picture 18" descr="http://www.clker.com/cliparts/k/f/U/j/T/3/michigan-svg-md.pn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474280" y="6211080"/>
            <a:ext cx="582120" cy="531360"/>
          </a:xfrm>
          <a:prstGeom prst="rect">
            <a:avLst/>
          </a:prstGeom>
          <a:ln w="0">
            <a:noFill/>
          </a:ln>
        </p:spPr>
      </p:pic>
      <p:sp>
        <p:nvSpPr>
          <p:cNvPr id="52" name="Text Box 17"/>
          <p:cNvSpPr/>
          <p:nvPr/>
        </p:nvSpPr>
        <p:spPr>
          <a:xfrm>
            <a:off x="9601200" y="6326280"/>
            <a:ext cx="1828440" cy="53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accent1">
                    <a:lumMod val="90000"/>
                  </a:schemeClr>
                </a:solidFill>
                <a:latin typeface="Bookman Old Style"/>
              </a:rPr>
              <a:t>Michigan State Council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3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accent1">
                    <a:lumMod val="90000"/>
                  </a:schemeClr>
                </a:solidFill>
                <a:latin typeface="Bookman Old Style"/>
              </a:rPr>
              <a:t>Knights of Columbus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chemeClr val="dk1"/>
                </a:solidFill>
                <a:latin typeface="Trump Mediaev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chemeClr val="dk1"/>
                </a:solidFill>
                <a:latin typeface="Trump Mediaev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Trump Mediaev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476440" y="3124080"/>
            <a:ext cx="7238520" cy="289512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6000" b="1" i="1" strike="noStrike" spc="-1" dirty="0" err="1">
                <a:solidFill>
                  <a:schemeClr val="dk1"/>
                </a:solidFill>
                <a:latin typeface="Trump Mediaeval"/>
              </a:rPr>
              <a:t>MIKofC</a:t>
            </a:r>
            <a:r>
              <a:rPr lang="en-US" sz="6000" b="1" i="1" strike="noStrike" spc="-1" dirty="0">
                <a:solidFill>
                  <a:schemeClr val="dk1"/>
                </a:solidFill>
                <a:latin typeface="Trump Mediaeval"/>
              </a:rPr>
              <a:t> Email</a:t>
            </a:r>
            <a:br>
              <a:rPr sz="2400" dirty="0"/>
            </a:br>
            <a:br>
              <a:rPr sz="2400" dirty="0"/>
            </a:br>
            <a:br>
              <a:rPr sz="2400" dirty="0"/>
            </a:br>
            <a:r>
              <a:rPr lang="en-US" sz="2400" b="0" strike="noStrike" spc="-1" dirty="0">
                <a:solidFill>
                  <a:schemeClr val="dk1"/>
                </a:solidFill>
                <a:latin typeface="Trump Mediaeval"/>
              </a:rPr>
              <a:t>Jeff Thomas</a:t>
            </a:r>
            <a:br>
              <a:rPr sz="2400" dirty="0"/>
            </a:br>
            <a:r>
              <a:rPr lang="en-US" sz="2400" b="0" strike="noStrike" spc="-1" dirty="0">
                <a:solidFill>
                  <a:schemeClr val="dk1"/>
                </a:solidFill>
                <a:latin typeface="Trump Mediaeval"/>
              </a:rPr>
              <a:t>State Email Director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15C34-4E58-3F02-AFDD-CF2156A10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00" y="612892"/>
            <a:ext cx="2514600" cy="2514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3"/>
          <p:cNvPicPr/>
          <p:nvPr/>
        </p:nvPicPr>
        <p:blipFill>
          <a:blip r:embed="rId3"/>
          <a:stretch/>
        </p:blipFill>
        <p:spPr>
          <a:xfrm>
            <a:off x="1905120" y="380880"/>
            <a:ext cx="8644320" cy="556236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5" name="Oval 5"/>
          <p:cNvSpPr/>
          <p:nvPr/>
        </p:nvSpPr>
        <p:spPr>
          <a:xfrm>
            <a:off x="8458200" y="1676520"/>
            <a:ext cx="1828440" cy="43596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chemeClr val="dk1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"/>
          <p:cNvGrpSpPr/>
          <p:nvPr/>
        </p:nvGrpSpPr>
        <p:grpSpPr>
          <a:xfrm>
            <a:off x="2438280" y="304920"/>
            <a:ext cx="7314840" cy="5826600"/>
            <a:chOff x="2438280" y="304920"/>
            <a:chExt cx="7314840" cy="5826600"/>
          </a:xfrm>
        </p:grpSpPr>
        <p:pic>
          <p:nvPicPr>
            <p:cNvPr id="107" name="Picture 2"/>
            <p:cNvPicPr/>
            <p:nvPr/>
          </p:nvPicPr>
          <p:blipFill>
            <a:blip r:embed="rId3"/>
            <a:srcRect l="5726" t="7777" r="7200" b="44445"/>
            <a:stretch/>
          </p:blipFill>
          <p:spPr>
            <a:xfrm>
              <a:off x="2438280" y="304920"/>
              <a:ext cx="7314840" cy="5826600"/>
            </a:xfrm>
            <a:prstGeom prst="rect">
              <a:avLst/>
            </a:prstGeom>
            <a:ln w="0">
              <a:noFill/>
            </a:ln>
            <a:effectLst>
              <a:outerShdw blurRad="291960" dist="139498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8" name="Arrow: Left 3"/>
            <p:cNvSpPr/>
            <p:nvPr/>
          </p:nvSpPr>
          <p:spPr>
            <a:xfrm>
              <a:off x="5601600" y="2889000"/>
              <a:ext cx="592920" cy="32364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2400" b="0" strike="noStrike" spc="-1">
                <a:solidFill>
                  <a:schemeClr val="dk1"/>
                </a:solidFill>
                <a:latin typeface="Times New Roman"/>
              </a:endParaRPr>
            </a:p>
          </p:txBody>
        </p:sp>
        <p:sp>
          <p:nvSpPr>
            <p:cNvPr id="109" name="Arrow: Left 4"/>
            <p:cNvSpPr/>
            <p:nvPr/>
          </p:nvSpPr>
          <p:spPr>
            <a:xfrm>
              <a:off x="5601600" y="3321000"/>
              <a:ext cx="592920" cy="32364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2400" b="0" strike="noStrike" spc="-1">
                <a:solidFill>
                  <a:schemeClr val="dk1"/>
                </a:solidFill>
                <a:latin typeface="Times New Roman"/>
              </a:endParaRPr>
            </a:p>
          </p:txBody>
        </p:sp>
        <p:sp>
          <p:nvSpPr>
            <p:cNvPr id="110" name="Arrow: Left 5"/>
            <p:cNvSpPr/>
            <p:nvPr/>
          </p:nvSpPr>
          <p:spPr>
            <a:xfrm>
              <a:off x="4514400" y="3861360"/>
              <a:ext cx="592920" cy="32364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2400" b="0" strike="noStrike" spc="-1">
                <a:solidFill>
                  <a:schemeClr val="dk1"/>
                </a:solidFill>
                <a:latin typeface="Times New Roman"/>
              </a:endParaRPr>
            </a:p>
          </p:txBody>
        </p:sp>
        <p:sp>
          <p:nvSpPr>
            <p:cNvPr id="111" name="Arrow: Left 6"/>
            <p:cNvSpPr/>
            <p:nvPr/>
          </p:nvSpPr>
          <p:spPr>
            <a:xfrm>
              <a:off x="4514400" y="4617720"/>
              <a:ext cx="592920" cy="32364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2400" b="0" strike="noStrike" spc="-1">
                <a:solidFill>
                  <a:schemeClr val="dk1"/>
                </a:solidFill>
                <a:latin typeface="Times New Roman"/>
              </a:endParaRPr>
            </a:p>
          </p:txBody>
        </p:sp>
      </p:grpSp>
      <p:sp>
        <p:nvSpPr>
          <p:cNvPr id="2" name="Arrow: Left 6">
            <a:extLst>
              <a:ext uri="{FF2B5EF4-FFF2-40B4-BE49-F238E27FC236}">
                <a16:creationId xmlns:a16="http://schemas.microsoft.com/office/drawing/2014/main" id="{EFA5EF72-ADF5-8E59-8BF5-CAA9DA4DD683}"/>
              </a:ext>
            </a:extLst>
          </p:cNvPr>
          <p:cNvSpPr/>
          <p:nvPr/>
        </p:nvSpPr>
        <p:spPr>
          <a:xfrm rot="16200000">
            <a:off x="7133760" y="4319640"/>
            <a:ext cx="592920" cy="3236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" name="Arrow: Left 6">
            <a:extLst>
              <a:ext uri="{FF2B5EF4-FFF2-40B4-BE49-F238E27FC236}">
                <a16:creationId xmlns:a16="http://schemas.microsoft.com/office/drawing/2014/main" id="{6E41B7C7-91E2-DC11-746C-5802DDC0946D}"/>
              </a:ext>
            </a:extLst>
          </p:cNvPr>
          <p:cNvSpPr/>
          <p:nvPr/>
        </p:nvSpPr>
        <p:spPr>
          <a:xfrm rot="16200000">
            <a:off x="5305140" y="5076000"/>
            <a:ext cx="592920" cy="3236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chemeClr val="dk1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/>
          <p:cNvPicPr/>
          <p:nvPr/>
        </p:nvPicPr>
        <p:blipFill>
          <a:blip r:embed="rId3"/>
          <a:stretch/>
        </p:blipFill>
        <p:spPr>
          <a:xfrm>
            <a:off x="3498840" y="-29520"/>
            <a:ext cx="5193720" cy="682020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" name="Oval 3"/>
          <p:cNvSpPr/>
          <p:nvPr/>
        </p:nvSpPr>
        <p:spPr>
          <a:xfrm>
            <a:off x="5403960" y="6447600"/>
            <a:ext cx="685440" cy="22824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14" name="Arrow: Left 4"/>
          <p:cNvSpPr/>
          <p:nvPr/>
        </p:nvSpPr>
        <p:spPr>
          <a:xfrm>
            <a:off x="5746680" y="3675600"/>
            <a:ext cx="456840" cy="2282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15" name="Arrow: Left 5"/>
          <p:cNvSpPr/>
          <p:nvPr/>
        </p:nvSpPr>
        <p:spPr>
          <a:xfrm>
            <a:off x="4641840" y="3933000"/>
            <a:ext cx="456840" cy="2282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16" name="Arrow: Curved Left 6"/>
          <p:cNvSpPr/>
          <p:nvPr/>
        </p:nvSpPr>
        <p:spPr>
          <a:xfrm rot="16200000">
            <a:off x="6633360" y="5315040"/>
            <a:ext cx="380520" cy="81756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17" name="Arrow: Left 7"/>
          <p:cNvSpPr/>
          <p:nvPr/>
        </p:nvSpPr>
        <p:spPr>
          <a:xfrm>
            <a:off x="4794120" y="4542480"/>
            <a:ext cx="456840" cy="2282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chemeClr val="dk1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1" i="1" strike="noStrike" spc="-1">
                <a:solidFill>
                  <a:schemeClr val="dk1"/>
                </a:solidFill>
                <a:latin typeface="Trump Mediaeval"/>
              </a:rPr>
              <a:t>Automatic Email Forwarding</a:t>
            </a:r>
            <a:endParaRPr lang="en-US" sz="4400" b="0" strike="noStrike" spc="-1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460440" indent="-460440">
              <a:spcBef>
                <a:spcPts val="641"/>
              </a:spcBef>
              <a:buSzPct val="100000"/>
              <a:buBlip>
                <a:blip r:embed="rId3"/>
              </a:buBlip>
            </a:pPr>
            <a:r>
              <a:rPr lang="en-US" sz="3200" b="0" strike="noStrike" spc="-1">
                <a:solidFill>
                  <a:schemeClr val="dk1"/>
                </a:solidFill>
                <a:latin typeface="Trump Mediaeval"/>
              </a:rPr>
              <a:t>Beginning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July 1, 2025 Automatic Email Forwarding will be turned off. </a:t>
            </a:r>
          </a:p>
          <a:p>
            <a:pPr marL="460440" indent="-460440">
              <a:spcBef>
                <a:spcPts val="641"/>
              </a:spcBef>
              <a:buSzPct val="100000"/>
              <a:buBlip>
                <a:blip r:embed="rId3"/>
              </a:buBlip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The ability to automatically forward your MIKofC.org email to another email account will be discontinued.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219320" y="380880"/>
            <a:ext cx="10566000" cy="1142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4400" b="1" i="1" strike="noStrike" spc="-1">
                <a:solidFill>
                  <a:schemeClr val="dk1"/>
                </a:solidFill>
                <a:latin typeface="Trump Mediaeval"/>
              </a:rPr>
              <a:t>Questions?</a:t>
            </a:r>
            <a:endParaRPr lang="en-US" sz="4400" b="0" strike="noStrike" spc="-1">
              <a:solidFill>
                <a:schemeClr val="dk1"/>
              </a:solidFill>
              <a:latin typeface="Trump Mediaeval"/>
            </a:endParaRPr>
          </a:p>
        </p:txBody>
      </p:sp>
      <p:pic>
        <p:nvPicPr>
          <p:cNvPr id="121" name="Content Placeholder 4"/>
          <p:cNvPicPr/>
          <p:nvPr/>
        </p:nvPicPr>
        <p:blipFill>
          <a:blip r:embed="rId3"/>
          <a:stretch/>
        </p:blipFill>
        <p:spPr>
          <a:xfrm>
            <a:off x="4000680" y="1676520"/>
            <a:ext cx="4190760" cy="419076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EE9A15-1477-9D10-2621-5F168E7F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884" y="3080977"/>
            <a:ext cx="4324230" cy="1142640"/>
          </a:xfrm>
        </p:spPr>
        <p:txBody>
          <a:bodyPr/>
          <a:lstStyle/>
          <a:p>
            <a:r>
              <a:rPr lang="en-US" dirty="0"/>
              <a:t>WWW.MiKofC.org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7E05A01-AF7A-F67C-ECAD-3D84C44F9C99}"/>
              </a:ext>
            </a:extLst>
          </p:cNvPr>
          <p:cNvSpPr txBox="1">
            <a:spLocks/>
          </p:cNvSpPr>
          <p:nvPr/>
        </p:nvSpPr>
        <p:spPr>
          <a:xfrm>
            <a:off x="3138517" y="1938337"/>
            <a:ext cx="5914965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The State Website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7E2F1-4D27-7415-0669-4B30FCDD9903}"/>
              </a:ext>
            </a:extLst>
          </p:cNvPr>
          <p:cNvSpPr txBox="1"/>
          <p:nvPr/>
        </p:nvSpPr>
        <p:spPr>
          <a:xfrm>
            <a:off x="3829050" y="4223617"/>
            <a:ext cx="4157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 Whirl Wind Tour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3C898C-B3B9-3B7F-730A-DE1D3B18A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97" y="0"/>
            <a:ext cx="8367005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BDA9B80-DB42-2132-3D93-AC0529DF5FEE}"/>
              </a:ext>
            </a:extLst>
          </p:cNvPr>
          <p:cNvSpPr/>
          <p:nvPr/>
        </p:nvSpPr>
        <p:spPr>
          <a:xfrm>
            <a:off x="7798594" y="3400425"/>
            <a:ext cx="2621401" cy="5572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AF7C2FB-E391-1FF6-6ED0-AACF52F6FF75}"/>
              </a:ext>
            </a:extLst>
          </p:cNvPr>
          <p:cNvSpPr/>
          <p:nvPr/>
        </p:nvSpPr>
        <p:spPr>
          <a:xfrm>
            <a:off x="7798593" y="1171575"/>
            <a:ext cx="2621401" cy="757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EFB7A0-BFA6-50AF-5D08-62004EB83914}"/>
              </a:ext>
            </a:extLst>
          </p:cNvPr>
          <p:cNvSpPr/>
          <p:nvPr/>
        </p:nvSpPr>
        <p:spPr>
          <a:xfrm>
            <a:off x="7798592" y="4310062"/>
            <a:ext cx="2621401" cy="990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74C71-36E3-C031-5A44-8906788CB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02" y="0"/>
            <a:ext cx="339459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D57FCA-CE0A-9B19-AC36-897170527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64" y="1085500"/>
            <a:ext cx="3372714" cy="445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1D4AD5-6CBE-F704-E177-BF72EB39231F}"/>
              </a:ext>
            </a:extLst>
          </p:cNvPr>
          <p:cNvSpPr txBox="1"/>
          <p:nvPr/>
        </p:nvSpPr>
        <p:spPr>
          <a:xfrm>
            <a:off x="714375" y="1085500"/>
            <a:ext cx="30003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Always Scroll Down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52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F3B22-0B9D-8596-16B9-3C053D12B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741362"/>
            <a:ext cx="1358900" cy="774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D30017-3CE1-CC2D-32BC-2D8784594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75" y="0"/>
            <a:ext cx="8231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4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3BD14F-F227-6F25-DE40-C53F8101A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48" y="0"/>
            <a:ext cx="305027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20A740-41A3-EC80-08C1-C3B54A954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15" y="0"/>
            <a:ext cx="303294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03D692-4414-280D-969B-BF10099D7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02" y="207170"/>
            <a:ext cx="4066138" cy="5043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8B35E9-0D1C-0C4E-045E-C988B39431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170"/>
            <a:ext cx="4229490" cy="4672012"/>
          </a:xfrm>
          <a:prstGeom prst="rect">
            <a:avLst/>
          </a:prstGeom>
        </p:spPr>
      </p:pic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E9662464-E1CF-7E66-B935-730CE9DACEC8}"/>
              </a:ext>
            </a:extLst>
          </p:cNvPr>
          <p:cNvSpPr/>
          <p:nvPr/>
        </p:nvSpPr>
        <p:spPr>
          <a:xfrm rot="10800000">
            <a:off x="4267788" y="2314575"/>
            <a:ext cx="600075" cy="22860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7171CAB-BC78-BC90-DDFF-D4D288F12265}"/>
              </a:ext>
            </a:extLst>
          </p:cNvPr>
          <p:cNvSpPr/>
          <p:nvPr/>
        </p:nvSpPr>
        <p:spPr>
          <a:xfrm rot="10800000">
            <a:off x="9963740" y="2921794"/>
            <a:ext cx="600075" cy="22860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066680" y="304920"/>
            <a:ext cx="10566000" cy="1142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4400" b="1" i="1" strike="noStrike" spc="-1">
                <a:solidFill>
                  <a:schemeClr val="dk1"/>
                </a:solidFill>
                <a:latin typeface="Trump Mediaeval"/>
              </a:rPr>
              <a:t>MIKofC Email</a:t>
            </a:r>
            <a:endParaRPr lang="en-US" sz="4400" b="0" strike="noStrike" spc="-1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1981080" y="1371600"/>
            <a:ext cx="8178480" cy="441936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16800" indent="0"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en-US" sz="3200" b="1" strike="noStrike" spc="-1" dirty="0">
                <a:solidFill>
                  <a:schemeClr val="dk1"/>
                </a:solidFill>
                <a:latin typeface="Trump Mediaeval"/>
              </a:rPr>
              <a:t>Agenda</a:t>
            </a:r>
            <a:endParaRPr lang="en-US" sz="3200" b="0" strike="noStrike" spc="-1" dirty="0">
              <a:solidFill>
                <a:schemeClr val="dk1"/>
              </a:solidFill>
              <a:latin typeface="Trump Mediaeval"/>
            </a:endParaRPr>
          </a:p>
          <a:p>
            <a:pPr marL="316800"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chemeClr val="dk1"/>
              </a:solidFill>
              <a:latin typeface="Trump Mediaeval"/>
            </a:endParaRPr>
          </a:p>
          <a:p>
            <a:pPr marL="515880" indent="-515880">
              <a:lnSpc>
                <a:spcPct val="100000"/>
              </a:lnSpc>
              <a:spcBef>
                <a:spcPts val="720"/>
              </a:spcBef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3600" b="1" strike="noStrike" spc="-1" dirty="0">
                <a:solidFill>
                  <a:schemeClr val="dk1"/>
                </a:solidFill>
                <a:latin typeface="Trump Mediaeval"/>
              </a:rPr>
              <a:t>MIKofC.org Email</a:t>
            </a:r>
            <a:endParaRPr lang="en-US" sz="3600" b="0" strike="noStrike" spc="-1" dirty="0">
              <a:solidFill>
                <a:schemeClr val="dk1"/>
              </a:solidFill>
              <a:latin typeface="Trump Mediaeval"/>
            </a:endParaRPr>
          </a:p>
          <a:p>
            <a:pPr marL="914400" lvl="1" indent="-457200">
              <a:lnSpc>
                <a:spcPct val="100000"/>
              </a:lnSpc>
              <a:spcBef>
                <a:spcPts val="561"/>
              </a:spcBef>
              <a:buSzPct val="100058"/>
              <a:buBlip>
                <a:blip r:embed="rId3"/>
              </a:buBlip>
              <a:tabLst>
                <a:tab pos="0" algn="l"/>
              </a:tabLst>
            </a:pPr>
            <a:r>
              <a:rPr lang="en-US" sz="2800" b="1" strike="noStrike" spc="-1" dirty="0">
                <a:solidFill>
                  <a:schemeClr val="dk1"/>
                </a:solidFill>
                <a:latin typeface="Trump Mediaeval"/>
              </a:rPr>
              <a:t>Email naming</a:t>
            </a:r>
          </a:p>
          <a:p>
            <a:pPr marL="914400" lvl="1" indent="-457200">
              <a:lnSpc>
                <a:spcPct val="100000"/>
              </a:lnSpc>
              <a:spcBef>
                <a:spcPts val="561"/>
              </a:spcBef>
              <a:buSzPct val="100058"/>
              <a:buBlip>
                <a:blip r:embed="rId3"/>
              </a:buBlip>
              <a:tabLst>
                <a:tab pos="0" algn="l"/>
              </a:tabLst>
            </a:pPr>
            <a:r>
              <a:rPr lang="en-US" sz="2800" b="1" strike="noStrike" spc="-1" dirty="0">
                <a:solidFill>
                  <a:schemeClr val="dk1"/>
                </a:solidFill>
                <a:latin typeface="Trump Mediaeval"/>
              </a:rPr>
              <a:t>How to logon</a:t>
            </a:r>
            <a:endParaRPr lang="en-US" sz="2800" b="0" strike="noStrike" spc="-1" dirty="0">
              <a:solidFill>
                <a:schemeClr val="dk1"/>
              </a:solidFill>
              <a:latin typeface="Trump Mediaeval"/>
            </a:endParaRPr>
          </a:p>
          <a:p>
            <a:pPr marL="914400" lvl="1" indent="-457200">
              <a:lnSpc>
                <a:spcPct val="100000"/>
              </a:lnSpc>
              <a:spcBef>
                <a:spcPts val="561"/>
              </a:spcBef>
              <a:buSzPct val="100058"/>
              <a:buBlip>
                <a:blip r:embed="rId3"/>
              </a:buBlip>
              <a:tabLst>
                <a:tab pos="0" algn="l"/>
              </a:tabLst>
            </a:pPr>
            <a:r>
              <a:rPr lang="en-US" sz="2800" b="1" strike="noStrike" spc="-1" dirty="0">
                <a:solidFill>
                  <a:schemeClr val="dk1"/>
                </a:solidFill>
                <a:latin typeface="Trump Mediaeval"/>
              </a:rPr>
              <a:t>Add Another User</a:t>
            </a:r>
            <a:endParaRPr lang="en-US" sz="2800" b="0" strike="noStrike" spc="-1" dirty="0">
              <a:solidFill>
                <a:schemeClr val="dk1"/>
              </a:solidFill>
              <a:latin typeface="Trump Mediaeval"/>
            </a:endParaRPr>
          </a:p>
          <a:p>
            <a:pPr marL="914400" lvl="1" indent="-457200">
              <a:lnSpc>
                <a:spcPct val="100000"/>
              </a:lnSpc>
              <a:spcBef>
                <a:spcPts val="561"/>
              </a:spcBef>
              <a:buSzPct val="100058"/>
              <a:buBlip>
                <a:blip r:embed="rId3"/>
              </a:buBlip>
              <a:tabLst>
                <a:tab pos="0" algn="l"/>
              </a:tabLst>
            </a:pPr>
            <a:r>
              <a:rPr lang="en-US" sz="2800" b="1" strike="noStrike" spc="-1" dirty="0">
                <a:solidFill>
                  <a:schemeClr val="dk1"/>
                </a:solidFill>
                <a:latin typeface="Trump Mediaeval"/>
              </a:rPr>
              <a:t>Passwords</a:t>
            </a:r>
            <a:endParaRPr lang="en-US" sz="2800" b="0" strike="noStrike" spc="-1" dirty="0">
              <a:solidFill>
                <a:schemeClr val="dk1"/>
              </a:solidFill>
              <a:latin typeface="Trump Mediaeval"/>
            </a:endParaRPr>
          </a:p>
          <a:p>
            <a:pPr marL="914400" lvl="1" indent="-457200">
              <a:lnSpc>
                <a:spcPct val="100000"/>
              </a:lnSpc>
              <a:spcBef>
                <a:spcPts val="561"/>
              </a:spcBef>
              <a:buSzPct val="100058"/>
              <a:buBlip>
                <a:blip r:embed="rId3"/>
              </a:buBlip>
              <a:tabLst>
                <a:tab pos="0" algn="l"/>
              </a:tabLst>
            </a:pPr>
            <a:r>
              <a:rPr lang="en-US" sz="2800" b="1" strike="noStrike" spc="-1" dirty="0">
                <a:solidFill>
                  <a:schemeClr val="dk1"/>
                </a:solidFill>
                <a:latin typeface="Trump Mediaeval"/>
              </a:rPr>
              <a:t>Support</a:t>
            </a:r>
            <a:endParaRPr lang="en-US" sz="2800" b="0" strike="noStrike" spc="-1" dirty="0">
              <a:solidFill>
                <a:schemeClr val="dk1"/>
              </a:solidFill>
              <a:latin typeface="Trump Mediaev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2B859C-D822-B779-A4A8-932648C2F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86" y="1143000"/>
            <a:ext cx="1413828" cy="8715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F89603-17DC-36D0-9616-1E7DC527E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60" y="0"/>
            <a:ext cx="8423679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410472F-012F-45F7-64B0-CC5927373DBF}"/>
              </a:ext>
            </a:extLst>
          </p:cNvPr>
          <p:cNvSpPr/>
          <p:nvPr/>
        </p:nvSpPr>
        <p:spPr>
          <a:xfrm>
            <a:off x="9315450" y="157163"/>
            <a:ext cx="1292426" cy="442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8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0F3157-DF75-B10D-7180-AE785F0DF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40" y="357187"/>
            <a:ext cx="7488520" cy="4772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82C247-AD2E-262C-7861-63FE45DAD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99" y="357187"/>
            <a:ext cx="8000002" cy="5035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E872CE-CF2E-5B6A-F006-9F4B0C4CA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56" y="0"/>
            <a:ext cx="8193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640B3E-56FC-7AAB-2A8B-D5E9D5274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35" y="0"/>
            <a:ext cx="8854238" cy="632936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E3EA8F3-7451-7DEF-110E-765F007B8943}"/>
              </a:ext>
            </a:extLst>
          </p:cNvPr>
          <p:cNvSpPr/>
          <p:nvPr/>
        </p:nvSpPr>
        <p:spPr>
          <a:xfrm>
            <a:off x="8781527" y="4743450"/>
            <a:ext cx="1671638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28F4C-3B9F-C35C-3796-DF76D63C4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71" y="0"/>
            <a:ext cx="9224058" cy="59201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9303B3E-5639-AE46-1CCB-41814D4C93B9}"/>
              </a:ext>
            </a:extLst>
          </p:cNvPr>
          <p:cNvSpPr/>
          <p:nvPr/>
        </p:nvSpPr>
        <p:spPr>
          <a:xfrm>
            <a:off x="8115299" y="2300287"/>
            <a:ext cx="2337865" cy="3429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1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219320" y="380880"/>
            <a:ext cx="10566000" cy="1142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4400" b="1" i="1" strike="noStrike" spc="-1">
                <a:solidFill>
                  <a:schemeClr val="dk1"/>
                </a:solidFill>
                <a:latin typeface="Trump Mediaeval"/>
              </a:rPr>
              <a:t>Questions?</a:t>
            </a:r>
            <a:endParaRPr lang="en-US" sz="4400" b="0" strike="noStrike" spc="-1">
              <a:solidFill>
                <a:schemeClr val="dk1"/>
              </a:solidFill>
              <a:latin typeface="Trump Mediaeval"/>
            </a:endParaRPr>
          </a:p>
        </p:txBody>
      </p:sp>
      <p:pic>
        <p:nvPicPr>
          <p:cNvPr id="121" name="Content Placeholder 4"/>
          <p:cNvPicPr/>
          <p:nvPr/>
        </p:nvPicPr>
        <p:blipFill>
          <a:blip r:embed="rId3"/>
          <a:stretch/>
        </p:blipFill>
        <p:spPr>
          <a:xfrm>
            <a:off x="4000680" y="1676520"/>
            <a:ext cx="4190760" cy="419076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476740" y="213455"/>
            <a:ext cx="7238520" cy="1834286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6000" b="1" i="1" strike="noStrike" spc="-1" dirty="0">
                <a:solidFill>
                  <a:schemeClr val="dk1"/>
                </a:solidFill>
                <a:latin typeface="Trump Mediaeval"/>
              </a:rPr>
              <a:t>Filling Out A Fillable PDF</a:t>
            </a:r>
            <a:endParaRPr lang="en-US" sz="2400" b="0" strike="noStrike" spc="-1" dirty="0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7E8244-8956-0AA0-12D8-1FA52E8FC55D}"/>
              </a:ext>
            </a:extLst>
          </p:cNvPr>
          <p:cNvSpPr txBox="1"/>
          <p:nvPr/>
        </p:nvSpPr>
        <p:spPr>
          <a:xfrm>
            <a:off x="3842787" y="2047741"/>
            <a:ext cx="4506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Easy As 1 - 2 - 3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BEA9ED-EBE2-1807-4DCC-0B126CCDDA75}"/>
              </a:ext>
            </a:extLst>
          </p:cNvPr>
          <p:cNvSpPr txBox="1"/>
          <p:nvPr/>
        </p:nvSpPr>
        <p:spPr>
          <a:xfrm>
            <a:off x="3373427" y="3176097"/>
            <a:ext cx="5267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1. Open &amp; Down Load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8D6E55-5EB6-48ED-43F3-0D178B85B279}"/>
              </a:ext>
            </a:extLst>
          </p:cNvPr>
          <p:cNvSpPr txBox="1"/>
          <p:nvPr/>
        </p:nvSpPr>
        <p:spPr>
          <a:xfrm>
            <a:off x="3373427" y="3998858"/>
            <a:ext cx="7448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2. Fill out &amp; Save to Your Computer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A0C34A-C290-B2C4-140C-FCB980DCA452}"/>
              </a:ext>
            </a:extLst>
          </p:cNvPr>
          <p:cNvSpPr txBox="1"/>
          <p:nvPr/>
        </p:nvSpPr>
        <p:spPr>
          <a:xfrm>
            <a:off x="3454378" y="4758969"/>
            <a:ext cx="3643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3. Attach &amp; Send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066680" y="304920"/>
            <a:ext cx="10566000" cy="1142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dirty="0"/>
              <a:t>1. Open &amp; Down Load</a:t>
            </a:r>
            <a:endParaRPr lang="en-US" sz="4400" b="0" strike="noStrike" spc="-1" dirty="0">
              <a:solidFill>
                <a:schemeClr val="dk1"/>
              </a:solidFill>
              <a:latin typeface="Trump Mediaev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E6BD15-05D3-FC3C-17EA-BAF6575F0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30" y="1447560"/>
            <a:ext cx="6108700" cy="39850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2DB751-39D6-9933-6F59-89CD7040F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" y="2331941"/>
            <a:ext cx="6426915" cy="2526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80B5E0-19BB-0343-F1DC-18163E8C2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835" y="4355965"/>
            <a:ext cx="7538554" cy="1507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2013146" y="457200"/>
            <a:ext cx="8165708" cy="1142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r>
              <a:rPr lang="en-US" dirty="0"/>
              <a:t>2. Fill out &amp; Save to Your Computer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BC11A-8BDB-264C-CD1F-2B80A6565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26" y="1533580"/>
            <a:ext cx="5436147" cy="5220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6347A7-3D7C-6880-3FE2-A047EDD38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82" y="3086100"/>
            <a:ext cx="3886200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4FA9A2-D3A4-A47B-50DC-6EFB9BE30C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23" y="3086100"/>
            <a:ext cx="4178300" cy="62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094090" y="407474"/>
            <a:ext cx="4003819" cy="1142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r>
              <a:rPr lang="en-US" dirty="0"/>
              <a:t>3. Attach &amp; Send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2B6CC6E-EA5D-F694-9BDF-E6081C3DE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598" y="1261463"/>
            <a:ext cx="4462919" cy="50163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DFE4DB-B87D-2C55-2CAB-3001F2697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6" y="1261464"/>
            <a:ext cx="4810885" cy="500413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219320" y="380880"/>
            <a:ext cx="10566000" cy="1142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4400" b="1" i="1" strike="noStrike" spc="-1">
                <a:solidFill>
                  <a:schemeClr val="dk1"/>
                </a:solidFill>
                <a:latin typeface="Trump Mediaeval"/>
              </a:rPr>
              <a:t>Questions?</a:t>
            </a:r>
            <a:endParaRPr lang="en-US" sz="4400" b="0" strike="noStrike" spc="-1">
              <a:solidFill>
                <a:schemeClr val="dk1"/>
              </a:solidFill>
              <a:latin typeface="Trump Mediaeval"/>
            </a:endParaRPr>
          </a:p>
        </p:txBody>
      </p:sp>
      <p:pic>
        <p:nvPicPr>
          <p:cNvPr id="121" name="Content Placeholder 4"/>
          <p:cNvPicPr/>
          <p:nvPr/>
        </p:nvPicPr>
        <p:blipFill>
          <a:blip r:embed="rId3"/>
          <a:stretch/>
        </p:blipFill>
        <p:spPr>
          <a:xfrm>
            <a:off x="4000680" y="1676520"/>
            <a:ext cx="4190760" cy="419076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60240" y="457200"/>
            <a:ext cx="10566000" cy="1142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4400" b="1" i="1" strike="noStrike" spc="-1" dirty="0">
                <a:solidFill>
                  <a:schemeClr val="dk1"/>
                </a:solidFill>
                <a:latin typeface="Trump Mediaeval"/>
              </a:rPr>
              <a:t>Email Naming Convection</a:t>
            </a:r>
            <a:endParaRPr lang="en-US" sz="4400" b="0" strike="noStrike" spc="-1" dirty="0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1219320" y="1676520"/>
            <a:ext cx="9448560" cy="411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16800" indent="0" algn="ctr">
              <a:lnSpc>
                <a:spcPct val="100000"/>
              </a:lnSpc>
              <a:spcBef>
                <a:spcPts val="720"/>
              </a:spcBef>
              <a:buNone/>
              <a:tabLst>
                <a:tab pos="0" algn="l"/>
              </a:tabLst>
            </a:pPr>
            <a:r>
              <a:rPr lang="en-US" sz="3600" b="1" strike="noStrike" spc="-1" dirty="0">
                <a:solidFill>
                  <a:schemeClr val="dk1"/>
                </a:solidFill>
                <a:latin typeface="Trump Mediaeval"/>
              </a:rPr>
              <a:t>District Deputies</a:t>
            </a:r>
            <a:endParaRPr lang="en-US" sz="3600" b="0" strike="noStrike" spc="-1" dirty="0">
              <a:solidFill>
                <a:schemeClr val="dk1"/>
              </a:solidFill>
              <a:latin typeface="Trump Mediaeval"/>
            </a:endParaRPr>
          </a:p>
          <a:p>
            <a:pPr marL="316800" indent="0" algn="ctr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n-US" sz="2800" b="0" strike="noStrike" spc="-1" dirty="0">
                <a:solidFill>
                  <a:schemeClr val="dk1"/>
                </a:solidFill>
                <a:latin typeface="Trump Mediaeval"/>
              </a:rPr>
              <a:t>(July 1</a:t>
            </a:r>
            <a:r>
              <a:rPr lang="en-US" sz="2800" b="0" strike="noStrike" spc="-1" baseline="30000" dirty="0">
                <a:solidFill>
                  <a:schemeClr val="dk1"/>
                </a:solidFill>
                <a:latin typeface="Trump Mediaeval"/>
              </a:rPr>
              <a:t>st </a:t>
            </a:r>
            <a:r>
              <a:rPr lang="en-US" sz="2800" b="0" strike="noStrike" spc="-1" dirty="0">
                <a:solidFill>
                  <a:schemeClr val="dk1"/>
                </a:solidFill>
                <a:latin typeface="Trump Mediaeval"/>
              </a:rPr>
              <a:t>- ask to share)</a:t>
            </a:r>
          </a:p>
          <a:p>
            <a:pPr marL="316800" indent="0" algn="ctr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n-US" sz="2800" b="0" strike="noStrike" spc="-1" dirty="0">
                <a:solidFill>
                  <a:schemeClr val="dk1"/>
                </a:solidFill>
                <a:latin typeface="Trump Mediaeval"/>
              </a:rPr>
              <a:t>ddXXX@mikofc.org</a:t>
            </a:r>
          </a:p>
          <a:p>
            <a:pPr marL="316800" indent="0" algn="ctr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endParaRPr lang="en-US" sz="1600" b="0" strike="noStrike" spc="-1" dirty="0">
              <a:solidFill>
                <a:schemeClr val="dk1"/>
              </a:solidFill>
              <a:latin typeface="Trump Mediaeval"/>
            </a:endParaRPr>
          </a:p>
          <a:p>
            <a:pPr marL="316800" indent="0" algn="ctr">
              <a:lnSpc>
                <a:spcPct val="100000"/>
              </a:lnSpc>
              <a:spcBef>
                <a:spcPts val="720"/>
              </a:spcBef>
              <a:buNone/>
              <a:tabLst>
                <a:tab pos="0" algn="l"/>
              </a:tabLst>
            </a:pPr>
            <a:r>
              <a:rPr lang="en-US" sz="3600" b="1" strike="noStrike" spc="-1" dirty="0">
                <a:solidFill>
                  <a:schemeClr val="dk1"/>
                </a:solidFill>
                <a:latin typeface="Trump Mediaeval"/>
              </a:rPr>
              <a:t>SDRR’s/Diocesan/Regional/State Directors</a:t>
            </a:r>
            <a:br>
              <a:rPr sz="3600" dirty="0"/>
            </a:br>
            <a:r>
              <a:rPr lang="en-US" sz="3600" b="1" strike="noStrike" spc="-1" dirty="0">
                <a:solidFill>
                  <a:schemeClr val="dk1"/>
                </a:solidFill>
                <a:latin typeface="Trump Mediaeval"/>
              </a:rPr>
              <a:t>&amp; State Officers</a:t>
            </a:r>
            <a:endParaRPr lang="en-US" sz="3600" b="0" strike="noStrike" spc="-1" dirty="0">
              <a:solidFill>
                <a:schemeClr val="dk1"/>
              </a:solidFill>
              <a:latin typeface="Trump Mediaeval"/>
            </a:endParaRPr>
          </a:p>
          <a:p>
            <a:pPr marL="316800" indent="0" algn="ctr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n-US" sz="2800" b="0" strike="noStrike" spc="-1" dirty="0">
                <a:solidFill>
                  <a:schemeClr val="dk1"/>
                </a:solidFill>
                <a:latin typeface="Trump Mediaeval"/>
              </a:rPr>
              <a:t>First Initial dot Last Name @ mikofc.org</a:t>
            </a:r>
          </a:p>
          <a:p>
            <a:pPr marL="316800" indent="0" algn="ctr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n-US" sz="2800" b="0" strike="noStrike" spc="-1" dirty="0">
                <a:solidFill>
                  <a:schemeClr val="dk1"/>
                </a:solidFill>
                <a:latin typeface="Trump Mediaeval"/>
              </a:rPr>
              <a:t>d.kokot@mikofc.org</a:t>
            </a:r>
          </a:p>
          <a:p>
            <a:pPr marL="316800" indent="0" algn="ctr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endParaRPr lang="en-US" sz="1400" b="0" strike="noStrike" spc="-1" dirty="0">
              <a:solidFill>
                <a:schemeClr val="dk1"/>
              </a:solidFill>
              <a:latin typeface="Trump Mediaev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12880" y="343080"/>
            <a:ext cx="10566000" cy="1142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4400" b="1" i="1" strike="noStrike" spc="-1">
                <a:solidFill>
                  <a:schemeClr val="dk1"/>
                </a:solidFill>
                <a:latin typeface="Trump Mediaeval"/>
              </a:rPr>
              <a:t>MI KofC Email</a:t>
            </a:r>
            <a:endParaRPr lang="en-US" sz="4400" b="0" strike="noStrike" spc="-1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2514600" y="1828800"/>
            <a:ext cx="8152920" cy="411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16800" indent="0"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en-US" sz="3200" b="1" strike="noStrike" spc="-1" dirty="0">
                <a:solidFill>
                  <a:schemeClr val="dk1"/>
                </a:solidFill>
                <a:latin typeface="Trump Mediaeval"/>
              </a:rPr>
              <a:t>Council</a:t>
            </a:r>
            <a:endParaRPr lang="en-US" sz="3200" b="0" strike="noStrike" spc="-1" dirty="0">
              <a:solidFill>
                <a:schemeClr val="dk1"/>
              </a:solidFill>
              <a:latin typeface="Trump Mediaeval"/>
            </a:endParaRPr>
          </a:p>
          <a:p>
            <a:pPr marL="460440" indent="-460440">
              <a:lnSpc>
                <a:spcPct val="100000"/>
              </a:lnSpc>
              <a:spcBef>
                <a:spcPts val="641"/>
              </a:spcBef>
              <a:buSzPct val="100000"/>
              <a:buBlip>
                <a:blip r:embed="rId3"/>
              </a:buBlip>
              <a:tabLst>
                <a:tab pos="2859120" algn="l"/>
              </a:tabLst>
            </a:pPr>
            <a:r>
              <a:rPr lang="en-US" sz="3200" b="0" strike="noStrike" spc="-1" dirty="0">
                <a:solidFill>
                  <a:schemeClr val="dk1"/>
                </a:solidFill>
                <a:latin typeface="Trump Mediaeval"/>
              </a:rPr>
              <a:t>GKXXXX	Grand Knights</a:t>
            </a:r>
          </a:p>
          <a:p>
            <a:pPr marL="460440" indent="-460440">
              <a:lnSpc>
                <a:spcPct val="100000"/>
              </a:lnSpc>
              <a:spcBef>
                <a:spcPts val="641"/>
              </a:spcBef>
              <a:buSzPct val="100000"/>
              <a:buBlip>
                <a:blip r:embed="rId3"/>
              </a:buBlip>
              <a:tabLst>
                <a:tab pos="2859120" algn="l"/>
              </a:tabLst>
            </a:pPr>
            <a:r>
              <a:rPr lang="en-US" sz="3200" b="0" strike="noStrike" spc="-1" dirty="0">
                <a:solidFill>
                  <a:schemeClr val="dk1"/>
                </a:solidFill>
                <a:latin typeface="Trump Mediaeval"/>
              </a:rPr>
              <a:t>FSXXXX	Financial Secretaries</a:t>
            </a:r>
          </a:p>
          <a:p>
            <a:pPr marL="460440" indent="-460440">
              <a:lnSpc>
                <a:spcPct val="100000"/>
              </a:lnSpc>
              <a:spcBef>
                <a:spcPts val="641"/>
              </a:spcBef>
              <a:buSzPct val="100000"/>
              <a:buBlip>
                <a:blip r:embed="rId3"/>
              </a:buBlip>
              <a:tabLst>
                <a:tab pos="2859120" algn="l"/>
              </a:tabLst>
            </a:pPr>
            <a:r>
              <a:rPr lang="en-US" sz="3200" b="0" strike="noStrike" spc="-1" dirty="0">
                <a:solidFill>
                  <a:schemeClr val="dk1"/>
                </a:solidFill>
                <a:latin typeface="Trump Mediaeval"/>
              </a:rPr>
              <a:t>MDXXXX	Membership Directors</a:t>
            </a:r>
          </a:p>
          <a:p>
            <a:pPr marL="460440" indent="-460440">
              <a:lnSpc>
                <a:spcPct val="100000"/>
              </a:lnSpc>
              <a:spcBef>
                <a:spcPts val="641"/>
              </a:spcBef>
              <a:buSzPct val="100000"/>
              <a:buBlip>
                <a:blip r:embed="rId3"/>
              </a:buBlip>
              <a:tabLst>
                <a:tab pos="2859120" algn="l"/>
              </a:tabLst>
            </a:pPr>
            <a:r>
              <a:rPr lang="en-US" sz="3200" b="0" strike="noStrike" spc="-1" dirty="0">
                <a:solidFill>
                  <a:schemeClr val="dk1"/>
                </a:solidFill>
                <a:latin typeface="Trump Mediaeval"/>
              </a:rPr>
              <a:t>PDXXXX	Program Directors</a:t>
            </a:r>
          </a:p>
          <a:p>
            <a:pPr marL="316800" indent="0"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en-US" sz="3200" b="1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Trump Mediaeval"/>
              </a:rPr>
              <a:t>Share until July 1</a:t>
            </a:r>
            <a:r>
              <a:rPr lang="en-US" sz="3200" b="1" strike="noStrike" spc="-1" baseline="30000" dirty="0">
                <a:solidFill>
                  <a:schemeClr val="dk1"/>
                </a:solidFill>
                <a:highlight>
                  <a:srgbClr val="FFFF00"/>
                </a:highlight>
                <a:latin typeface="Trump Mediaeval"/>
              </a:rPr>
              <a:t>st</a:t>
            </a:r>
            <a:r>
              <a:rPr lang="en-US" sz="3200" b="1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Trump Mediaeval"/>
              </a:rPr>
              <a:t> – Then... Hand it Off!!!</a:t>
            </a:r>
            <a:endParaRPr lang="en-US" sz="3200" b="0" strike="noStrike" spc="-1" dirty="0">
              <a:solidFill>
                <a:schemeClr val="dk1"/>
              </a:solidFill>
              <a:latin typeface="Trump Mediaev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3"/>
          <p:cNvPicPr/>
          <p:nvPr/>
        </p:nvPicPr>
        <p:blipFill>
          <a:blip r:embed="rId3"/>
          <a:stretch/>
        </p:blipFill>
        <p:spPr>
          <a:xfrm>
            <a:off x="2605320" y="0"/>
            <a:ext cx="6980760" cy="685764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5" name="Oval 4"/>
          <p:cNvSpPr/>
          <p:nvPr/>
        </p:nvSpPr>
        <p:spPr>
          <a:xfrm>
            <a:off x="7772400" y="4724280"/>
            <a:ext cx="837720" cy="22824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ump Mediaeval"/>
            </a:endParaRPr>
          </a:p>
        </p:txBody>
      </p:sp>
      <p:sp>
        <p:nvSpPr>
          <p:cNvPr id="86" name="TextBox 1"/>
          <p:cNvSpPr/>
          <p:nvPr/>
        </p:nvSpPr>
        <p:spPr>
          <a:xfrm>
            <a:off x="380880" y="304920"/>
            <a:ext cx="2071800" cy="143028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3500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4400" b="1" i="1" strike="noStrike" spc="-1">
                <a:solidFill>
                  <a:schemeClr val="dk1"/>
                </a:solidFill>
                <a:latin typeface="Trump Mediaeval"/>
              </a:rPr>
              <a:t>How to Logon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320840" y="151560"/>
            <a:ext cx="9550080" cy="1142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4400" b="1" i="1" strike="noStrike" spc="-1">
                <a:solidFill>
                  <a:schemeClr val="dk1"/>
                </a:solidFill>
                <a:latin typeface="Trump Mediaeval"/>
              </a:rPr>
              <a:t>Add another account</a:t>
            </a:r>
            <a:br>
              <a:rPr sz="4400"/>
            </a:br>
            <a:r>
              <a:rPr lang="en-US" sz="3200" b="1" i="1" strike="noStrike" spc="-1">
                <a:solidFill>
                  <a:schemeClr val="dk1"/>
                </a:solidFill>
                <a:latin typeface="Trump Mediaeval"/>
              </a:rPr>
              <a:t>(If you already have a Google Email Account)</a:t>
            </a:r>
            <a:endParaRPr lang="en-US" sz="3200" b="0" strike="noStrike" spc="-1">
              <a:solidFill>
                <a:schemeClr val="dk1"/>
              </a:solidFill>
              <a:latin typeface="Trump Mediaeval"/>
            </a:endParaRPr>
          </a:p>
        </p:txBody>
      </p:sp>
      <p:pic>
        <p:nvPicPr>
          <p:cNvPr id="88" name="Picture 3"/>
          <p:cNvPicPr/>
          <p:nvPr/>
        </p:nvPicPr>
        <p:blipFill>
          <a:blip r:embed="rId3"/>
          <a:stretch/>
        </p:blipFill>
        <p:spPr>
          <a:xfrm>
            <a:off x="1676520" y="1535760"/>
            <a:ext cx="10058040" cy="400896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9" name="Oval 4"/>
          <p:cNvSpPr/>
          <p:nvPr/>
        </p:nvSpPr>
        <p:spPr>
          <a:xfrm>
            <a:off x="9296280" y="4146840"/>
            <a:ext cx="1676160" cy="34848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ump Mediaeval"/>
            </a:endParaRPr>
          </a:p>
        </p:txBody>
      </p:sp>
      <p:sp>
        <p:nvSpPr>
          <p:cNvPr id="90" name="TextBox 5"/>
          <p:cNvSpPr/>
          <p:nvPr/>
        </p:nvSpPr>
        <p:spPr>
          <a:xfrm>
            <a:off x="1905120" y="5892120"/>
            <a:ext cx="7695720" cy="106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3200" b="1" strike="noStrike" spc="-1">
                <a:solidFill>
                  <a:schemeClr val="dk1"/>
                </a:solidFill>
                <a:latin typeface="Trump Mediaeval"/>
              </a:rPr>
              <a:t>This is also how you swap between accounts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Freeform: Shape 12"/>
          <p:cNvSpPr/>
          <p:nvPr/>
        </p:nvSpPr>
        <p:spPr>
          <a:xfrm>
            <a:off x="9282960" y="2362320"/>
            <a:ext cx="775080" cy="1437120"/>
          </a:xfrm>
          <a:custGeom>
            <a:avLst/>
            <a:gdLst>
              <a:gd name="textAreaLeft" fmla="*/ 0 w 775080"/>
              <a:gd name="textAreaRight" fmla="*/ 775440 w 775080"/>
              <a:gd name="textAreaTop" fmla="*/ 0 h 1437120"/>
              <a:gd name="textAreaBottom" fmla="*/ 1437480 h 1437120"/>
            </a:gdLst>
            <a:ahLst/>
            <a:cxnLst/>
            <a:rect l="textAreaLeft" t="textAreaTop" r="textAreaRight" b="textAreaBottom"/>
            <a:pathLst>
              <a:path w="802252" h="1509204">
                <a:moveTo>
                  <a:pt x="802252" y="0"/>
                </a:moveTo>
                <a:cubicBezTo>
                  <a:pt x="476737" y="7398"/>
                  <a:pt x="151222" y="14796"/>
                  <a:pt x="38772" y="266330"/>
                </a:cubicBezTo>
                <a:cubicBezTo>
                  <a:pt x="-73679" y="517864"/>
                  <a:pt x="90559" y="1445581"/>
                  <a:pt x="127549" y="150920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2" name="TextBox 13"/>
          <p:cNvSpPr/>
          <p:nvPr/>
        </p:nvSpPr>
        <p:spPr>
          <a:xfrm>
            <a:off x="7924680" y="2290320"/>
            <a:ext cx="152352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4000" b="1" strike="noStrike" spc="-1">
                <a:solidFill>
                  <a:srgbClr val="FF0000"/>
                </a:solidFill>
                <a:latin typeface="Trump Mediaeval"/>
              </a:rPr>
              <a:t>Swap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219320" y="380880"/>
            <a:ext cx="10566000" cy="1142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4400" b="1" i="1" strike="noStrike" spc="-1">
                <a:solidFill>
                  <a:schemeClr val="dk1"/>
                </a:solidFill>
                <a:latin typeface="Trump Mediaeval"/>
              </a:rPr>
              <a:t>Email Password</a:t>
            </a:r>
            <a:endParaRPr lang="en-US" sz="4400" b="0" strike="noStrike" spc="-1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1219320" y="1828800"/>
            <a:ext cx="9448560" cy="411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16800"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en-US" sz="3200" b="0" strike="noStrike" spc="-1" dirty="0">
                <a:solidFill>
                  <a:schemeClr val="dk1"/>
                </a:solidFill>
                <a:latin typeface="Trump Mediaeval"/>
              </a:rPr>
              <a:t>How do councils get their email password?</a:t>
            </a:r>
          </a:p>
          <a:p>
            <a:pPr marL="1147680" indent="-750960">
              <a:lnSpc>
                <a:spcPct val="100000"/>
              </a:lnSpc>
              <a:spcBef>
                <a:spcPts val="641"/>
              </a:spcBef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3200" b="0" strike="noStrike" spc="-1" dirty="0">
                <a:solidFill>
                  <a:schemeClr val="dk1"/>
                </a:solidFill>
                <a:latin typeface="Trump Mediaeval"/>
              </a:rPr>
              <a:t>July 1</a:t>
            </a:r>
            <a:r>
              <a:rPr lang="en-US" sz="3200" b="0" strike="noStrike" spc="-1" baseline="30000" dirty="0">
                <a:solidFill>
                  <a:schemeClr val="dk1"/>
                </a:solidFill>
                <a:latin typeface="Trump Mediaeval"/>
              </a:rPr>
              <a:t>st</a:t>
            </a:r>
            <a:r>
              <a:rPr lang="en-US" sz="3200" b="0" strike="noStrike" spc="-1" dirty="0">
                <a:solidFill>
                  <a:schemeClr val="dk1"/>
                </a:solidFill>
                <a:latin typeface="Trump Mediaeval"/>
              </a:rPr>
              <a:t>... Hand it off!!!   </a:t>
            </a:r>
            <a:r>
              <a:rPr lang="en-US" sz="2800" b="0" u="sng" strike="noStrike" spc="-1" dirty="0">
                <a:solidFill>
                  <a:schemeClr val="dk1"/>
                </a:solidFill>
                <a:uFillTx/>
                <a:latin typeface="Trump Mediaeval"/>
              </a:rPr>
              <a:t>(Can share until July 1</a:t>
            </a:r>
            <a:r>
              <a:rPr lang="en-US" sz="2800" b="0" u="sng" strike="noStrike" spc="-1" baseline="30000" dirty="0">
                <a:solidFill>
                  <a:schemeClr val="dk1"/>
                </a:solidFill>
                <a:uFillTx/>
                <a:latin typeface="Trump Mediaeval"/>
              </a:rPr>
              <a:t>st</a:t>
            </a:r>
            <a:r>
              <a:rPr lang="en-US" sz="2800" b="0" u="sng" strike="noStrike" spc="-1" dirty="0">
                <a:solidFill>
                  <a:schemeClr val="dk1"/>
                </a:solidFill>
                <a:uFillTx/>
                <a:latin typeface="Trump Mediaeval"/>
              </a:rPr>
              <a:t>)</a:t>
            </a:r>
            <a:endParaRPr lang="en-US" sz="2800" b="0" strike="noStrike" spc="-1" dirty="0">
              <a:solidFill>
                <a:schemeClr val="dk1"/>
              </a:solidFill>
              <a:latin typeface="Trump Mediaeval"/>
            </a:endParaRPr>
          </a:p>
          <a:p>
            <a:pPr marL="1147680" indent="-75096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chemeClr val="dk1"/>
                </a:solidFill>
                <a:latin typeface="Trump Mediaeval"/>
              </a:rPr>
              <a:t>	Get it from their predecessor</a:t>
            </a:r>
          </a:p>
          <a:p>
            <a:pPr marL="1147680" indent="-750960">
              <a:lnSpc>
                <a:spcPct val="100000"/>
              </a:lnSpc>
              <a:spcBef>
                <a:spcPts val="641"/>
              </a:spcBef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3200" b="0" strike="noStrike" spc="-1" dirty="0">
                <a:solidFill>
                  <a:schemeClr val="dk1"/>
                </a:solidFill>
                <a:latin typeface="Trump Mediaeval"/>
              </a:rPr>
              <a:t>Email Support</a:t>
            </a:r>
          </a:p>
          <a:p>
            <a:pPr marL="1147680" indent="-75096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chemeClr val="dk1"/>
                </a:solidFill>
                <a:latin typeface="Trump Mediaeval"/>
              </a:rPr>
              <a:t>	If you can’t get it from predecessor or just plain lost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12880" y="380880"/>
            <a:ext cx="10566000" cy="1142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4400" b="1" i="1" strike="noStrike" spc="-1">
                <a:solidFill>
                  <a:schemeClr val="dk1"/>
                </a:solidFill>
                <a:latin typeface="Trump Mediaeval"/>
              </a:rPr>
              <a:t>Email Support</a:t>
            </a:r>
            <a:endParaRPr lang="en-US" sz="4400" b="0" strike="noStrike" spc="-1">
              <a:solidFill>
                <a:schemeClr val="dk1"/>
              </a:solidFill>
              <a:latin typeface="Trump Mediaev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1219320" y="1828800"/>
            <a:ext cx="9448560" cy="411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460440" indent="-460440">
              <a:lnSpc>
                <a:spcPct val="100000"/>
              </a:lnSpc>
              <a:spcBef>
                <a:spcPts val="641"/>
              </a:spcBef>
              <a:buSzPct val="100000"/>
              <a:buBlip>
                <a:blip r:embed="rId3"/>
              </a:buBlip>
            </a:pPr>
            <a:r>
              <a:rPr lang="en-US" sz="3200" b="0" strike="noStrike" spc="-1">
                <a:solidFill>
                  <a:schemeClr val="dk1"/>
                </a:solidFill>
                <a:latin typeface="Trump Mediaeval"/>
              </a:rPr>
              <a:t> Go to www.mikofc.org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3"/>
          <p:cNvPicPr/>
          <p:nvPr/>
        </p:nvPicPr>
        <p:blipFill>
          <a:blip r:embed="rId3"/>
          <a:stretch/>
        </p:blipFill>
        <p:spPr>
          <a:xfrm>
            <a:off x="2605320" y="0"/>
            <a:ext cx="6980760" cy="685764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8" name="Oval 4"/>
          <p:cNvSpPr/>
          <p:nvPr/>
        </p:nvSpPr>
        <p:spPr>
          <a:xfrm>
            <a:off x="7766280" y="4854960"/>
            <a:ext cx="837720" cy="22824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ump Mediaeval"/>
            </a:endParaRPr>
          </a:p>
        </p:txBody>
      </p:sp>
      <p:sp>
        <p:nvSpPr>
          <p:cNvPr id="99" name="TextBox 1"/>
          <p:cNvSpPr/>
          <p:nvPr/>
        </p:nvSpPr>
        <p:spPr>
          <a:xfrm>
            <a:off x="380880" y="304920"/>
            <a:ext cx="2071800" cy="210060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3500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4400" b="1" i="1" strike="noStrike" spc="-1">
                <a:solidFill>
                  <a:schemeClr val="dk1"/>
                </a:solidFill>
                <a:latin typeface="Trump Mediaeval"/>
              </a:rPr>
              <a:t>Email Support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KofC Blank Wide (1)</Template>
  <TotalTime>3593</TotalTime>
  <Words>1011</Words>
  <Application>Microsoft Office PowerPoint</Application>
  <PresentationFormat>Widescreen</PresentationFormat>
  <Paragraphs>224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Arial</vt:lpstr>
      <vt:lpstr>Bookman Old Style</vt:lpstr>
      <vt:lpstr>Symbol</vt:lpstr>
      <vt:lpstr>Times New Roman</vt:lpstr>
      <vt:lpstr>Trump Mediaeval</vt:lpstr>
      <vt:lpstr>Wingdings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MIKofC Email   Jeff Thomas State Email Director</vt:lpstr>
      <vt:lpstr>MIKofC Email</vt:lpstr>
      <vt:lpstr>Email Naming Convection</vt:lpstr>
      <vt:lpstr>MI KofC Email</vt:lpstr>
      <vt:lpstr>PowerPoint Presentation</vt:lpstr>
      <vt:lpstr>Add another account (If you already have a Google Email Account)</vt:lpstr>
      <vt:lpstr>Email Password</vt:lpstr>
      <vt:lpstr>Email Support</vt:lpstr>
      <vt:lpstr>PowerPoint Presentation</vt:lpstr>
      <vt:lpstr>PowerPoint Presentation</vt:lpstr>
      <vt:lpstr>PowerPoint Presentation</vt:lpstr>
      <vt:lpstr>PowerPoint Presentation</vt:lpstr>
      <vt:lpstr>Automatic Email Forwarding</vt:lpstr>
      <vt:lpstr>Questions?</vt:lpstr>
      <vt:lpstr>WWW.MiKofC.org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Filling Out A Fillable PDF</vt:lpstr>
      <vt:lpstr>1. Open &amp; Down Load</vt:lpstr>
      <vt:lpstr>2. Fill out &amp; Save to Your Computer</vt:lpstr>
      <vt:lpstr>3. Attach &amp; Send</vt:lpstr>
      <vt:lpstr>Questions?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Deputy</dc:title>
  <dc:subject/>
  <dc:creator>Jim Escott</dc:creator>
  <dc:description/>
  <cp:lastModifiedBy>Tom Marcetti</cp:lastModifiedBy>
  <cp:revision>350</cp:revision>
  <cp:lastPrinted>2025-06-05T21:34:05Z</cp:lastPrinted>
  <dcterms:created xsi:type="dcterms:W3CDTF">2020-05-18T16:01:53Z</dcterms:created>
  <dcterms:modified xsi:type="dcterms:W3CDTF">2025-06-06T18:46:24Z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Widescreen</vt:lpwstr>
  </property>
  <property fmtid="{D5CDD505-2E9C-101B-9397-08002B2CF9AE}" pid="4" name="Slides">
    <vt:i4>14</vt:i4>
  </property>
</Properties>
</file>