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9" r:id="rId9"/>
    <p:sldMasterId id="2147483671" r:id="rId10"/>
  </p:sldMasterIdLst>
  <p:notesMasterIdLst>
    <p:notesMasterId r:id="rId16"/>
  </p:notesMasterIdLst>
  <p:sldIdLst>
    <p:sldId id="256" r:id="rId11"/>
    <p:sldId id="257" r:id="rId12"/>
    <p:sldId id="258" r:id="rId13"/>
    <p:sldId id="259" r:id="rId14"/>
    <p:sldId id="27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210" autoAdjust="0"/>
  </p:normalViewPr>
  <p:slideViewPr>
    <p:cSldViewPr snapToGrid="0">
      <p:cViewPr varScale="1">
        <p:scale>
          <a:sx n="82" d="100"/>
          <a:sy n="82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675" y="817563"/>
            <a:ext cx="7172325" cy="403542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chemeClr val="dk1"/>
                </a:solidFill>
                <a:latin typeface="Trump Mediaeval"/>
              </a:rPr>
              <a:t>Click to move the slide</a:t>
            </a: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756000" y="5111691"/>
            <a:ext cx="6047640" cy="484246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72" name="PlaceHolder 3"/>
          <p:cNvSpPr>
            <a:spLocks noGrp="1"/>
          </p:cNvSpPr>
          <p:nvPr>
            <p:ph type="hdr"/>
          </p:nvPr>
        </p:nvSpPr>
        <p:spPr>
          <a:xfrm>
            <a:off x="1" y="0"/>
            <a:ext cx="3280680" cy="53772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73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772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en-US"/>
              <a:t>&lt;date/time&gt;</a:t>
            </a:r>
          </a:p>
        </p:txBody>
      </p:sp>
      <p:sp>
        <p:nvSpPr>
          <p:cNvPr id="74" name="PlaceHolder 5"/>
          <p:cNvSpPr>
            <a:spLocks noGrp="1"/>
          </p:cNvSpPr>
          <p:nvPr>
            <p:ph type="ftr" idx="2"/>
          </p:nvPr>
        </p:nvSpPr>
        <p:spPr>
          <a:xfrm>
            <a:off x="1" y="10223742"/>
            <a:ext cx="3280680" cy="53772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en-US"/>
              <a:t>&lt;footer&gt;</a:t>
            </a:r>
          </a:p>
        </p:txBody>
      </p:sp>
      <p:sp>
        <p:nvSpPr>
          <p:cNvPr id="75" name="PlaceHolder 6"/>
          <p:cNvSpPr>
            <a:spLocks noGrp="1"/>
          </p:cNvSpPr>
          <p:nvPr>
            <p:ph type="sldNum" idx="3"/>
          </p:nvPr>
        </p:nvSpPr>
        <p:spPr>
          <a:xfrm>
            <a:off x="4278960" y="10223742"/>
            <a:ext cx="3280680" cy="53772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FA4EC4B6-2CF0-48A2-A87D-87FC7F52A1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5266" indent="-215266" algn="l" defTabSz="914400" rtl="0" eaLnBrk="1" latinLnBrk="0" hangingPunct="1"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76238" y="696913"/>
            <a:ext cx="6197600" cy="3487737"/>
          </a:xfrm>
          <a:prstGeom prst="rect">
            <a:avLst/>
          </a:prstGeom>
          <a:ln w="0">
            <a:noFill/>
          </a:ln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01640" y="4416338"/>
            <a:ext cx="5606640" cy="4182984"/>
          </a:xfrm>
          <a:prstGeom prst="rect">
            <a:avLst/>
          </a:prstGeom>
          <a:noFill/>
          <a:ln w="0">
            <a:noFill/>
          </a:ln>
        </p:spPr>
        <p:txBody>
          <a:bodyPr lIns="91776" tIns="45888" rIns="91776" bIns="45888" anchor="t">
            <a:normAutofit/>
          </a:bodyPr>
          <a:lstStyle/>
          <a:p>
            <a:r>
              <a:rPr lang="en-US" sz="1800" spc="-1" dirty="0">
                <a:solidFill>
                  <a:srgbClr val="000000"/>
                </a:solidFill>
                <a:latin typeface="Arial"/>
              </a:rPr>
              <a:t>All slides except 4 &amp; 5 use fly in   </a:t>
            </a:r>
            <a:r>
              <a:rPr lang="en-US" sz="1800" b="1" spc="-1" dirty="0">
                <a:solidFill>
                  <a:srgbClr val="000000"/>
                </a:solidFill>
                <a:latin typeface="Arial"/>
              </a:rPr>
              <a:t>Best to fill forms on a desk or Lap top – Both Apple </a:t>
            </a:r>
            <a:r>
              <a:rPr lang="en-US" sz="1800" b="1" spc="-1" dirty="0" err="1">
                <a:solidFill>
                  <a:srgbClr val="000000"/>
                </a:solidFill>
                <a:latin typeface="Arial"/>
              </a:rPr>
              <a:t>iphone</a:t>
            </a:r>
            <a:r>
              <a:rPr lang="en-US" sz="1800" b="1" spc="-1" dirty="0">
                <a:solidFill>
                  <a:srgbClr val="000000"/>
                </a:solidFill>
                <a:latin typeface="Arial"/>
              </a:rPr>
              <a:t> &amp; androids have little </a:t>
            </a:r>
            <a:r>
              <a:rPr lang="en-US" sz="1800" b="1" spc="-1" dirty="0" err="1">
                <a:solidFill>
                  <a:srgbClr val="000000"/>
                </a:solidFill>
                <a:latin typeface="Arial"/>
              </a:rPr>
              <a:t>quircks</a:t>
            </a:r>
            <a:r>
              <a:rPr lang="en-US" sz="1800" b="1" spc="-1" dirty="0">
                <a:solidFill>
                  <a:srgbClr val="000000"/>
                </a:solidFill>
                <a:latin typeface="Arial"/>
              </a:rPr>
              <a:t> that can cause problems</a:t>
            </a:r>
          </a:p>
          <a:p>
            <a:endParaRPr lang="en-US" sz="1800" spc="-1" dirty="0">
              <a:solidFill>
                <a:srgbClr val="000000"/>
              </a:solidFill>
              <a:latin typeface="Arial"/>
            </a:endParaRPr>
          </a:p>
          <a:p>
            <a:r>
              <a:rPr lang="en-US" sz="1800" spc="-1" dirty="0">
                <a:solidFill>
                  <a:srgbClr val="000000"/>
                </a:solidFill>
                <a:latin typeface="Arial"/>
              </a:rPr>
              <a:t>Slide 1  4x</a:t>
            </a:r>
          </a:p>
          <a:p>
            <a:r>
              <a:rPr lang="en-US" sz="1800" spc="-1" dirty="0">
                <a:solidFill>
                  <a:srgbClr val="000000"/>
                </a:solidFill>
                <a:latin typeface="Arial"/>
              </a:rPr>
              <a:t>Slide 2  2x</a:t>
            </a:r>
          </a:p>
          <a:p>
            <a:r>
              <a:rPr lang="en-US" sz="1800" spc="-1" dirty="0">
                <a:solidFill>
                  <a:srgbClr val="000000"/>
                </a:solidFill>
                <a:latin typeface="Arial"/>
              </a:rPr>
              <a:t>Slide 3  2x</a:t>
            </a:r>
          </a:p>
        </p:txBody>
      </p:sp>
      <p:sp>
        <p:nvSpPr>
          <p:cNvPr id="124" name="PlaceHolder 3"/>
          <p:cNvSpPr>
            <a:spLocks noGrp="1"/>
          </p:cNvSpPr>
          <p:nvPr>
            <p:ph type="sldNum" idx="4"/>
          </p:nvPr>
        </p:nvSpPr>
        <p:spPr>
          <a:xfrm>
            <a:off x="3970440" y="8829778"/>
            <a:ext cx="3038040" cy="464534"/>
          </a:xfrm>
          <a:prstGeom prst="rect">
            <a:avLst/>
          </a:prstGeom>
          <a:noFill/>
          <a:ln w="0">
            <a:noFill/>
          </a:ln>
        </p:spPr>
        <p:txBody>
          <a:bodyPr lIns="91776" tIns="45888" rIns="91776" bIns="45888" anchor="b">
            <a:noAutofit/>
          </a:bodyPr>
          <a:lstStyle>
            <a:lvl1pPr indent="0" algn="r" defTabSz="917761">
              <a:lnSpc>
                <a:spcPct val="100000"/>
              </a:lnSpc>
              <a:buNone/>
              <a:defRPr lang="en-US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fld id="{271ABA3E-C2AE-4F6B-9524-11C71E99D075}" type="slidenum">
              <a:rPr lang="en-US"/>
              <a:pPr/>
              <a:t>1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675" y="817563"/>
            <a:ext cx="7172325" cy="4035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If Received in an Email all you may have to do is open</a:t>
            </a:r>
          </a:p>
          <a:p>
            <a:endParaRPr lang="en-US" sz="1600" dirty="0"/>
          </a:p>
          <a:p>
            <a:r>
              <a:rPr lang="en-US" sz="1600" dirty="0"/>
              <a:t>If You use the </a:t>
            </a:r>
            <a:r>
              <a:rPr lang="en-US" sz="1600" b="1" dirty="0"/>
              <a:t>State Website</a:t>
            </a:r>
            <a:r>
              <a:rPr lang="en-US" sz="1600" dirty="0"/>
              <a:t>, you may need to Download</a:t>
            </a:r>
          </a:p>
          <a:p>
            <a:pPr marL="341734" indent="-341734">
              <a:buFont typeface="+mj-lt"/>
              <a:buAutoNum type="arabicPeriod"/>
            </a:pPr>
            <a:r>
              <a:rPr lang="en-US" sz="1600" dirty="0"/>
              <a:t>Either it will be in your Download Folder (Windows 11)</a:t>
            </a:r>
          </a:p>
          <a:p>
            <a:pPr marL="341734" indent="-341734">
              <a:buFont typeface="+mj-lt"/>
              <a:buAutoNum type="arabicPeriod"/>
            </a:pPr>
            <a:r>
              <a:rPr lang="en-US" sz="1600" dirty="0"/>
              <a:t>Or You may need to manually down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4EC4B6-2CF0-48A2-A87D-87FC7F52A1E1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7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675" y="817563"/>
            <a:ext cx="7172325" cy="4035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Make sure Required information is correct</a:t>
            </a:r>
          </a:p>
          <a:p>
            <a:endParaRPr lang="en-US" sz="1600" dirty="0"/>
          </a:p>
          <a:p>
            <a:r>
              <a:rPr lang="en-US" sz="1600" dirty="0"/>
              <a:t>Use check boxes when available</a:t>
            </a:r>
          </a:p>
          <a:p>
            <a:endParaRPr lang="en-US" sz="1600" dirty="0"/>
          </a:p>
          <a:p>
            <a:r>
              <a:rPr lang="en-US" sz="1600" b="1" dirty="0"/>
              <a:t>When Saving to your computer</a:t>
            </a:r>
          </a:p>
          <a:p>
            <a:endParaRPr lang="en-US" sz="1600" dirty="0"/>
          </a:p>
          <a:p>
            <a:pPr marL="341734" indent="-341734">
              <a:buFont typeface="+mj-lt"/>
              <a:buAutoNum type="arabicPeriod"/>
            </a:pPr>
            <a:r>
              <a:rPr lang="en-US" sz="1600" dirty="0"/>
              <a:t>Use </a:t>
            </a:r>
            <a:r>
              <a:rPr lang="en-US" sz="1600" b="1" dirty="0"/>
              <a:t>Save as </a:t>
            </a:r>
            <a:r>
              <a:rPr lang="en-US" sz="1600" dirty="0"/>
              <a:t>and make the name unique</a:t>
            </a:r>
          </a:p>
          <a:p>
            <a:pPr marL="341734" indent="-341734">
              <a:buFont typeface="+mj-lt"/>
              <a:buAutoNum type="arabicPeriod"/>
            </a:pPr>
            <a:endParaRPr lang="en-US" sz="1600" dirty="0"/>
          </a:p>
          <a:p>
            <a:pPr marL="341734" indent="-341734">
              <a:buFont typeface="+mj-lt"/>
              <a:buAutoNum type="arabicPeriod"/>
            </a:pPr>
            <a:r>
              <a:rPr lang="en-US" sz="1600" dirty="0"/>
              <a:t>Make Sure you make note where you saved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4EC4B6-2CF0-48A2-A87D-87FC7F52A1E1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1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675" y="817563"/>
            <a:ext cx="7172325" cy="4035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ever app you use to Email Make sure You:</a:t>
            </a:r>
          </a:p>
          <a:p>
            <a:endParaRPr lang="en-US" dirty="0"/>
          </a:p>
          <a:p>
            <a:r>
              <a:rPr lang="en-US" dirty="0"/>
              <a:t>Send it to everyone that should receive a copy</a:t>
            </a:r>
          </a:p>
          <a:p>
            <a:endParaRPr lang="en-US" dirty="0"/>
          </a:p>
          <a:p>
            <a:r>
              <a:rPr lang="en-US" dirty="0"/>
              <a:t>That the PDF is attached</a:t>
            </a:r>
          </a:p>
          <a:p>
            <a:endParaRPr lang="en-US" dirty="0"/>
          </a:p>
          <a:p>
            <a:r>
              <a:rPr lang="en-US" dirty="0"/>
              <a:t>Now as a bonus, you have a copy on your computer that you can Print and if you need to update contact information you can just edit &amp; resend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4EC4B6-2CF0-48A2-A87D-87FC7F52A1E1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32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675" y="817563"/>
            <a:ext cx="7172325" cy="4035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4EC4B6-2CF0-48A2-A87D-87FC7F52A1E1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9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19320" y="380880"/>
            <a:ext cx="1056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219320" y="1828800"/>
            <a:ext cx="944856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219320" y="380880"/>
            <a:ext cx="1056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1219320" y="1828800"/>
            <a:ext cx="944856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1219320" y="1828800"/>
            <a:ext cx="944856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chemeClr val="dk1"/>
              </a:solidFill>
              <a:latin typeface="Trump Mediaev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219320" y="380880"/>
            <a:ext cx="1056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1219320" y="1828800"/>
            <a:ext cx="944856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chemeClr val="dk1"/>
              </a:solidFill>
              <a:latin typeface="Trump Mediaev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219320" y="380880"/>
            <a:ext cx="1056600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219320" y="1828800"/>
            <a:ext cx="461088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6060960" y="1828800"/>
            <a:ext cx="461088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chemeClr val="dk1"/>
              </a:solidFill>
              <a:latin typeface="Trump Mediaev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Trump Mediaeval"/>
            </a:endParaRPr>
          </a:p>
        </p:txBody>
      </p:sp>
      <p:pic>
        <p:nvPicPr>
          <p:cNvPr id="2" name="Picture 18" descr="http://www.clker.com/cliparts/k/f/U/j/T/3/michigan-svg-md.pn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1474280" y="6211080"/>
            <a:ext cx="582120" cy="531360"/>
          </a:xfrm>
          <a:prstGeom prst="rect">
            <a:avLst/>
          </a:prstGeom>
          <a:ln w="0">
            <a:noFill/>
          </a:ln>
        </p:spPr>
      </p:pic>
      <p:sp>
        <p:nvSpPr>
          <p:cNvPr id="3" name="Text Box 17"/>
          <p:cNvSpPr/>
          <p:nvPr/>
        </p:nvSpPr>
        <p:spPr>
          <a:xfrm>
            <a:off x="9601200" y="6326280"/>
            <a:ext cx="1828440" cy="53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Michigan State Council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en-US" sz="3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Knights of Columbus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Trump Mediaev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389680" y="4800600"/>
            <a:ext cx="7314840" cy="56628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2000" b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20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2389680" y="612720"/>
            <a:ext cx="7314840" cy="4114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chemeClr val="dk1"/>
                </a:solidFill>
                <a:latin typeface="Trump Mediaeval"/>
              </a:rPr>
              <a:t>Click icon to add picture</a:t>
            </a: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2389680" y="5367240"/>
            <a:ext cx="7314840" cy="80460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031840" y="380880"/>
            <a:ext cx="9550080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2133720" y="1752480"/>
            <a:ext cx="9448560" cy="4114440"/>
          </a:xfrm>
          <a:prstGeom prst="rect">
            <a:avLst/>
          </a:prstGeom>
          <a:noFill/>
          <a:ln w="9360">
            <a:noFill/>
          </a:ln>
        </p:spPr>
        <p:txBody>
          <a:bodyPr vert="eaVert"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SzPct val="100000"/>
              <a:buBlip>
                <a:blip r:embed="rId4"/>
              </a:buBlip>
            </a:pPr>
            <a:r>
              <a:rPr lang="en-US" sz="32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SzPct val="100058"/>
              <a:buBlip>
                <a:blip r:embed="rId5"/>
              </a:buBlip>
            </a:pPr>
            <a:r>
              <a:rPr lang="en-US" sz="28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5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94760" y="380880"/>
            <a:ext cx="2387160" cy="5486040"/>
          </a:xfrm>
          <a:prstGeom prst="rect">
            <a:avLst/>
          </a:prstGeom>
          <a:noFill/>
          <a:ln w="9360">
            <a:noFill/>
          </a:ln>
        </p:spPr>
        <p:txBody>
          <a:bodyPr vert="eaVert"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2031840" y="380880"/>
            <a:ext cx="6959160" cy="5486040"/>
          </a:xfrm>
          <a:prstGeom prst="rect">
            <a:avLst/>
          </a:prstGeom>
          <a:noFill/>
          <a:ln w="9360">
            <a:noFill/>
          </a:ln>
        </p:spPr>
        <p:txBody>
          <a:bodyPr vert="eaVert"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SzPct val="100000"/>
              <a:buBlip>
                <a:blip r:embed="rId4"/>
              </a:buBlip>
            </a:pPr>
            <a:r>
              <a:rPr lang="en-US" sz="32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SzPct val="100058"/>
              <a:buBlip>
                <a:blip r:embed="rId5"/>
              </a:buBlip>
            </a:pPr>
            <a:r>
              <a:rPr lang="en-US" sz="28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5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031840" y="380880"/>
            <a:ext cx="9550080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133720" y="1752480"/>
            <a:ext cx="4622400" cy="41144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SzPct val="100000"/>
              <a:buBlip>
                <a:blip r:embed="rId4"/>
              </a:buBlip>
            </a:pPr>
            <a:r>
              <a:rPr lang="en-US" sz="32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SzPct val="100058"/>
              <a:buBlip>
                <a:blip r:embed="rId5"/>
              </a:buBlip>
            </a:pPr>
            <a:r>
              <a:rPr lang="en-US" sz="28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5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959520" y="1752480"/>
            <a:ext cx="4622400" cy="41144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SzPct val="100000"/>
              <a:buBlip>
                <a:blip r:embed="rId4"/>
              </a:buBlip>
            </a:pPr>
            <a:r>
              <a:rPr lang="en-US" sz="32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SzPct val="100058"/>
              <a:buBlip>
                <a:blip r:embed="rId5"/>
              </a:buBlip>
            </a:pPr>
            <a:r>
              <a:rPr lang="en-US" sz="28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5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219320" y="380880"/>
            <a:ext cx="10566000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4400" b="1" i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219320" y="1828800"/>
            <a:ext cx="9448560" cy="41144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SzPct val="100000"/>
              <a:buBlip>
                <a:blip r:embed="rId4"/>
              </a:buBlip>
            </a:pPr>
            <a:r>
              <a:rPr lang="en-US" sz="32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5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5"/>
              </a:buBlip>
            </a:pPr>
            <a:r>
              <a:rPr lang="en-US" sz="16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281"/>
              </a:spcBef>
              <a:buSzPct val="100058"/>
              <a:buBlip>
                <a:blip r:embed="rId5"/>
              </a:buBlip>
            </a:pPr>
            <a:r>
              <a:rPr lang="en-US" sz="14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241"/>
              </a:spcBef>
              <a:buSzPct val="100000"/>
              <a:buBlip>
                <a:blip r:embed="rId4"/>
              </a:buBlip>
            </a:pPr>
            <a:r>
              <a:rPr lang="en-US" sz="12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  <p:pic>
        <p:nvPicPr>
          <p:cNvPr id="23" name="Picture 18" descr="http://www.clker.com/cliparts/k/f/U/j/T/3/michigan-svg-md.png"/>
          <p:cNvPicPr/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1474280" y="6211080"/>
            <a:ext cx="582120" cy="531360"/>
          </a:xfrm>
          <a:prstGeom prst="rect">
            <a:avLst/>
          </a:prstGeom>
          <a:ln w="0">
            <a:noFill/>
          </a:ln>
        </p:spPr>
      </p:pic>
      <p:sp>
        <p:nvSpPr>
          <p:cNvPr id="24" name="Text Box 17"/>
          <p:cNvSpPr/>
          <p:nvPr/>
        </p:nvSpPr>
        <p:spPr>
          <a:xfrm>
            <a:off x="9601200" y="6326280"/>
            <a:ext cx="1828440" cy="53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Michigan State Council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en-US" sz="3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Knights of Columbus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4000" b="1" strike="noStrike" cap="all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</p:txBody>
      </p:sp>
      <p:pic>
        <p:nvPicPr>
          <p:cNvPr id="30" name="Picture 18" descr="http://www.clker.com/cliparts/k/f/U/j/T/3/michigan-svg-md.pn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1474280" y="6211080"/>
            <a:ext cx="582120" cy="531360"/>
          </a:xfrm>
          <a:prstGeom prst="rect">
            <a:avLst/>
          </a:prstGeom>
          <a:ln w="0">
            <a:noFill/>
          </a:ln>
        </p:spPr>
      </p:pic>
      <p:sp>
        <p:nvSpPr>
          <p:cNvPr id="31" name="Text Box 17"/>
          <p:cNvSpPr/>
          <p:nvPr/>
        </p:nvSpPr>
        <p:spPr>
          <a:xfrm>
            <a:off x="9601200" y="6326280"/>
            <a:ext cx="1828440" cy="53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Michigan State Council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en-US" sz="3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Knights of Columbus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031840" y="380880"/>
            <a:ext cx="9550080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2133720" y="1752480"/>
            <a:ext cx="4622400" cy="41144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561"/>
              </a:spcBef>
              <a:buSzPct val="100058"/>
              <a:buBlip>
                <a:blip r:embed="rId4"/>
              </a:buBlip>
            </a:pPr>
            <a:r>
              <a:rPr lang="en-US" sz="28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4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5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4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4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959520" y="1752480"/>
            <a:ext cx="4622400" cy="41144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561"/>
              </a:spcBef>
              <a:buSzPct val="100058"/>
              <a:buBlip>
                <a:blip r:embed="rId4"/>
              </a:buBlip>
            </a:pPr>
            <a:r>
              <a:rPr lang="en-US" sz="28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4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5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4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4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  <p:pic>
        <p:nvPicPr>
          <p:cNvPr id="36" name="Picture 18" descr="http://www.clker.com/cliparts/k/f/U/j/T/3/michigan-svg-md.png"/>
          <p:cNvPicPr/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1474280" y="6211080"/>
            <a:ext cx="582120" cy="531360"/>
          </a:xfrm>
          <a:prstGeom prst="rect">
            <a:avLst/>
          </a:prstGeom>
          <a:ln w="0">
            <a:noFill/>
          </a:ln>
        </p:spPr>
      </p:pic>
      <p:sp>
        <p:nvSpPr>
          <p:cNvPr id="37" name="Text Box 17"/>
          <p:cNvSpPr/>
          <p:nvPr/>
        </p:nvSpPr>
        <p:spPr>
          <a:xfrm>
            <a:off x="9601200" y="6326280"/>
            <a:ext cx="1828440" cy="53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Michigan State Council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en-US" sz="3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Knights of Columbus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4400" b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535040"/>
            <a:ext cx="5386680" cy="6393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09480" y="2174760"/>
            <a:ext cx="5386680" cy="395100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4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5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4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4"/>
              </a:buBlip>
            </a:pPr>
            <a:r>
              <a:rPr lang="en-US" sz="16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4"/>
              </a:buBlip>
            </a:pPr>
            <a:r>
              <a:rPr lang="en-US" sz="16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193440" y="1535040"/>
            <a:ext cx="5388840" cy="63936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193440" y="2174760"/>
            <a:ext cx="5388840" cy="395100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4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5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4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4"/>
              </a:buBlip>
            </a:pPr>
            <a:r>
              <a:rPr lang="en-US" sz="16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320"/>
              </a:spcBef>
              <a:buSzPct val="100051"/>
              <a:buBlip>
                <a:blip r:embed="rId4"/>
              </a:buBlip>
            </a:pPr>
            <a:r>
              <a:rPr lang="en-US" sz="16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  <p:pic>
        <p:nvPicPr>
          <p:cNvPr id="47" name="Picture 18" descr="http://www.clker.com/cliparts/k/f/U/j/T/3/michigan-svg-md.png"/>
          <p:cNvPicPr/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1474280" y="6211080"/>
            <a:ext cx="582120" cy="531360"/>
          </a:xfrm>
          <a:prstGeom prst="rect">
            <a:avLst/>
          </a:prstGeom>
          <a:ln w="0">
            <a:noFill/>
          </a:ln>
        </p:spPr>
      </p:pic>
      <p:sp>
        <p:nvSpPr>
          <p:cNvPr id="48" name="Text Box 17"/>
          <p:cNvSpPr/>
          <p:nvPr/>
        </p:nvSpPr>
        <p:spPr>
          <a:xfrm>
            <a:off x="9601200" y="6326280"/>
            <a:ext cx="1828440" cy="53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Michigan State Council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en-US" sz="3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200" b="0" strike="noStrike" spc="-1">
                <a:solidFill>
                  <a:schemeClr val="accent1">
                    <a:lumMod val="90000"/>
                  </a:schemeClr>
                </a:solidFill>
                <a:latin typeface="Bookman Old Style"/>
              </a:rPr>
              <a:t>Knights of Columbus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2880"/>
            <a:ext cx="4010760" cy="116172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b">
            <a:no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en-US" sz="2000" b="1" strike="noStrike" spc="-1">
                <a:solidFill>
                  <a:schemeClr val="dk1"/>
                </a:solidFill>
                <a:latin typeface="Trump Mediaeval"/>
              </a:rPr>
              <a:t>Click to edit Master title style</a:t>
            </a:r>
            <a:endParaRPr lang="en-US" sz="2000" b="0" strike="noStrike" spc="-1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766760" y="272880"/>
            <a:ext cx="6815160" cy="585288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SzPct val="100000"/>
              <a:buBlip>
                <a:blip r:embed="rId4"/>
              </a:buBlip>
            </a:pPr>
            <a:r>
              <a:rPr lang="en-US" sz="32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SzPct val="100058"/>
              <a:buBlip>
                <a:blip r:embed="rId5"/>
              </a:buBlip>
            </a:pPr>
            <a:r>
              <a:rPr lang="en-US" sz="2800" b="0" strike="noStrike" spc="-1">
                <a:solidFill>
                  <a:schemeClr val="dk1"/>
                </a:solidFill>
                <a:latin typeface="Trump Mediaeval"/>
              </a:rPr>
              <a:t>Second level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SzPct val="100017"/>
              <a:buBlip>
                <a:blip r:embed="rId5"/>
              </a:buBlip>
            </a:pPr>
            <a:r>
              <a:rPr lang="en-US" sz="2400" b="0" strike="noStrike" spc="-1">
                <a:solidFill>
                  <a:schemeClr val="dk1"/>
                </a:solidFill>
                <a:latin typeface="Trump Mediaeval"/>
              </a:rPr>
              <a:t>Third level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Fourth level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SzPct val="100000"/>
              <a:buBlip>
                <a:blip r:embed="rId4"/>
              </a:buBlip>
            </a:pPr>
            <a:r>
              <a:rPr lang="en-US" sz="2000" b="0" strike="noStrike" spc="-1">
                <a:solidFill>
                  <a:schemeClr val="dk1"/>
                </a:solidFill>
                <a:latin typeface="Trump Mediaeval"/>
              </a:rPr>
              <a:t>Fifth level</a:t>
            </a: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09480" y="1434960"/>
            <a:ext cx="4010760" cy="469080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t">
            <a:noAutofit/>
          </a:bodyPr>
          <a:lstStyle/>
          <a:p>
            <a:pPr indent="0">
              <a:lnSpc>
                <a:spcPct val="100000"/>
              </a:lnSpc>
              <a:spcBef>
                <a:spcPts val="281"/>
              </a:spcBef>
              <a:buNone/>
              <a:tabLst>
                <a:tab pos="0" algn="l"/>
              </a:tabLst>
            </a:pPr>
            <a:r>
              <a:rPr lang="en-US" sz="1400" b="0" strike="noStrike" spc="-1">
                <a:solidFill>
                  <a:schemeClr val="dk1"/>
                </a:solidFill>
                <a:latin typeface="Trump Mediaeval"/>
              </a:rPr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2476740" y="213455"/>
            <a:ext cx="7238520" cy="1834286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6000" b="1" i="1" strike="noStrike" spc="-1" dirty="0">
                <a:solidFill>
                  <a:schemeClr val="dk1"/>
                </a:solidFill>
                <a:latin typeface="Trump Mediaeval"/>
              </a:rPr>
              <a:t>Filling Out A Fillable PDF</a:t>
            </a:r>
            <a:endParaRPr lang="en-US" sz="2400" b="0" strike="noStrike" spc="-1" dirty="0">
              <a:solidFill>
                <a:schemeClr val="dk1"/>
              </a:solidFill>
              <a:latin typeface="Trump Mediaev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7E8244-8956-0AA0-12D8-1FA52E8FC55D}"/>
              </a:ext>
            </a:extLst>
          </p:cNvPr>
          <p:cNvSpPr txBox="1"/>
          <p:nvPr/>
        </p:nvSpPr>
        <p:spPr>
          <a:xfrm>
            <a:off x="3842787" y="2047741"/>
            <a:ext cx="45064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Easy As 1 - 2 - 3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BEA9ED-EBE2-1807-4DCC-0B126CCDDA75}"/>
              </a:ext>
            </a:extLst>
          </p:cNvPr>
          <p:cNvSpPr txBox="1"/>
          <p:nvPr/>
        </p:nvSpPr>
        <p:spPr>
          <a:xfrm>
            <a:off x="3373427" y="3176097"/>
            <a:ext cx="52674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1. Open &amp; Down Load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D6E55-5EB6-48ED-43F3-0D178B85B279}"/>
              </a:ext>
            </a:extLst>
          </p:cNvPr>
          <p:cNvSpPr txBox="1"/>
          <p:nvPr/>
        </p:nvSpPr>
        <p:spPr>
          <a:xfrm>
            <a:off x="3373427" y="3998858"/>
            <a:ext cx="7448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2. Fill out &amp; Save to Your Computer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A0C34A-C290-B2C4-140C-FCB980DCA452}"/>
              </a:ext>
            </a:extLst>
          </p:cNvPr>
          <p:cNvSpPr txBox="1"/>
          <p:nvPr/>
        </p:nvSpPr>
        <p:spPr>
          <a:xfrm>
            <a:off x="3454378" y="4758969"/>
            <a:ext cx="36430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3. Attach &amp; Send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066680" y="304920"/>
            <a:ext cx="10566000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dirty="0"/>
              <a:t>1. Open &amp; Down Load</a:t>
            </a:r>
            <a:endParaRPr lang="en-US" sz="4400" b="0" strike="noStrike" spc="-1" dirty="0">
              <a:solidFill>
                <a:schemeClr val="dk1"/>
              </a:solidFill>
              <a:latin typeface="Trump Mediaev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E6BD15-05D3-FC3C-17EA-BAF6575F0D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330" y="1447560"/>
            <a:ext cx="6108700" cy="398503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02DB751-39D6-9933-6F59-89CD7040FA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2" y="2331941"/>
            <a:ext cx="6426915" cy="2526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380B5E0-19BB-0343-F1DC-18163E8C2B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835" y="4355965"/>
            <a:ext cx="7538554" cy="15077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2013146" y="457200"/>
            <a:ext cx="8165708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r>
              <a:rPr lang="en-US" dirty="0"/>
              <a:t>2. Fill out &amp; Save to Your Computer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DBC11A-8BDB-264C-CD1F-2B80A6565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926" y="1533580"/>
            <a:ext cx="5436147" cy="52209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6347A7-3D7C-6880-3FE2-A047EDD386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82" y="3086100"/>
            <a:ext cx="3886200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4FA9A2-D3A4-A47B-50DC-6EFB9BE30C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923" y="3086100"/>
            <a:ext cx="4178300" cy="62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094090" y="407474"/>
            <a:ext cx="4003819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r>
              <a:rPr lang="en-US" dirty="0"/>
              <a:t>3. Attach &amp; Send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2B6CC6E-EA5D-F694-9BDF-E6081C3DE8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598" y="1261463"/>
            <a:ext cx="4462919" cy="501632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1DFE4DB-B87D-2C55-2CAB-3001F26974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196" y="1261464"/>
            <a:ext cx="4810885" cy="500413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1219320" y="380880"/>
            <a:ext cx="10566000" cy="1142640"/>
          </a:xfrm>
          <a:prstGeom prst="rect">
            <a:avLst/>
          </a:prstGeom>
          <a:noFill/>
          <a:ln w="9360">
            <a:noFill/>
          </a:ln>
        </p:spPr>
        <p:txBody>
          <a:bodyPr lIns="91440" tIns="45720" rIns="91440" bIns="45720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n-US" sz="4400" b="1" i="1" strike="noStrike" spc="-1">
                <a:solidFill>
                  <a:schemeClr val="dk1"/>
                </a:solidFill>
                <a:latin typeface="Trump Mediaeval"/>
              </a:rPr>
              <a:t>Questions?</a:t>
            </a:r>
            <a:endParaRPr lang="en-US" sz="4400" b="0" strike="noStrike" spc="-1">
              <a:solidFill>
                <a:schemeClr val="dk1"/>
              </a:solidFill>
              <a:latin typeface="Trump Mediaeval"/>
            </a:endParaRPr>
          </a:p>
        </p:txBody>
      </p:sp>
      <p:pic>
        <p:nvPicPr>
          <p:cNvPr id="121" name="Content Placeholder 4"/>
          <p:cNvPicPr/>
          <p:nvPr/>
        </p:nvPicPr>
        <p:blipFill>
          <a:blip r:embed="rId3"/>
          <a:stretch/>
        </p:blipFill>
        <p:spPr>
          <a:xfrm>
            <a:off x="4000680" y="1676520"/>
            <a:ext cx="4190760" cy="4190760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KofC Blank Wide (1)</Template>
  <TotalTime>3653</TotalTime>
  <Words>233</Words>
  <Application>Microsoft Office PowerPoint</Application>
  <PresentationFormat>Widescreen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5</vt:i4>
      </vt:variant>
    </vt:vector>
  </HeadingPairs>
  <TitlesOfParts>
    <vt:vector size="21" baseType="lpstr">
      <vt:lpstr>Arial</vt:lpstr>
      <vt:lpstr>Bookman Old Style</vt:lpstr>
      <vt:lpstr>Symbol</vt:lpstr>
      <vt:lpstr>Times New Roman</vt:lpstr>
      <vt:lpstr>Trump Mediaeval</vt:lpstr>
      <vt:lpstr>Wingdings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Filling Out A Fillable PDF</vt:lpstr>
      <vt:lpstr>1. Open &amp; Down Load</vt:lpstr>
      <vt:lpstr>2. Fill out &amp; Save to Your Computer</vt:lpstr>
      <vt:lpstr>3. Attach &amp; Send</vt:lpstr>
      <vt:lpstr>Questions?</vt:lpstr>
    </vt:vector>
  </TitlesOfParts>
  <Company>Knights of Columbus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Deputy</dc:title>
  <dc:subject/>
  <dc:creator>Jim Escott</dc:creator>
  <dc:description/>
  <cp:lastModifiedBy>Tom Marcetti</cp:lastModifiedBy>
  <cp:revision>351</cp:revision>
  <cp:lastPrinted>2025-06-05T20:26:57Z</cp:lastPrinted>
  <dcterms:created xsi:type="dcterms:W3CDTF">2020-05-18T16:01:53Z</dcterms:created>
  <dcterms:modified xsi:type="dcterms:W3CDTF">2025-06-06T18:46:35Z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Widescreen</vt:lpwstr>
  </property>
  <property fmtid="{D5CDD505-2E9C-101B-9397-08002B2CF9AE}" pid="4" name="Slides">
    <vt:i4>14</vt:i4>
  </property>
</Properties>
</file>