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Lst>
  <p:notesMasterIdLst>
    <p:notesMasterId r:id="rId19"/>
  </p:notesMasterIdLst>
  <p:handoutMasterIdLst>
    <p:handoutMasterId r:id="rId20"/>
  </p:handoutMasterIdLst>
  <p:sldIdLst>
    <p:sldId id="296" r:id="rId3"/>
    <p:sldId id="313" r:id="rId4"/>
    <p:sldId id="2147471191" r:id="rId5"/>
    <p:sldId id="2147471188" r:id="rId6"/>
    <p:sldId id="2147471190" r:id="rId7"/>
    <p:sldId id="2147471192" r:id="rId8"/>
    <p:sldId id="2147471195" r:id="rId9"/>
    <p:sldId id="2147471186" r:id="rId10"/>
    <p:sldId id="2147471196" r:id="rId11"/>
    <p:sldId id="2147471198" r:id="rId12"/>
    <p:sldId id="2147471189" r:id="rId13"/>
    <p:sldId id="2147471184" r:id="rId14"/>
    <p:sldId id="2147471180" r:id="rId15"/>
    <p:sldId id="2147471182" r:id="rId16"/>
    <p:sldId id="2147471194" r:id="rId17"/>
    <p:sldId id="2147471193" r:id="rId18"/>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2D8A"/>
    <a:srgbClr val="FF9900"/>
    <a:srgbClr val="BC5726"/>
    <a:srgbClr val="E9E7E3"/>
    <a:srgbClr val="F2F3F6"/>
    <a:srgbClr val="DAEDEF"/>
    <a:srgbClr val="A8CBDC"/>
    <a:srgbClr val="415DBA"/>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8" autoAdjust="0"/>
    <p:restoredTop sz="96305" autoAdjust="0"/>
  </p:normalViewPr>
  <p:slideViewPr>
    <p:cSldViewPr>
      <p:cViewPr varScale="1">
        <p:scale>
          <a:sx n="89" d="100"/>
          <a:sy n="89" d="100"/>
        </p:scale>
        <p:origin x="90" y="30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1" Type="http://schemas.openxmlformats.org/officeDocument/2006/relationships/hyperlink" Target="http://www.borrellikofc.com/"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www.borrellikofc.com/"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1378EB-AA64-4A8D-A312-0A1F754ED21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C10B0DE4-5B94-475F-9279-9BFC7B4C4CE4}">
      <dgm:prSet/>
      <dgm:spPr/>
      <dgm:t>
        <a:bodyPr/>
        <a:lstStyle/>
        <a:p>
          <a:r>
            <a:rPr lang="en-US" dirty="0">
              <a:solidFill>
                <a:srgbClr val="002060"/>
              </a:solidFill>
              <a:latin typeface="Aptos"/>
            </a:rPr>
            <a:t>Benji Borrelli, General Agent and Supervising Financial Advisor serving Southeast Michigan</a:t>
          </a:r>
        </a:p>
      </dgm:t>
    </dgm:pt>
    <dgm:pt modelId="{A6E44579-735C-4353-A31F-AFE05386C8AD}" type="parTrans" cxnId="{C3710971-B492-4BA7-B875-92E53AC743B8}">
      <dgm:prSet/>
      <dgm:spPr/>
      <dgm:t>
        <a:bodyPr/>
        <a:lstStyle/>
        <a:p>
          <a:endParaRPr lang="en-US"/>
        </a:p>
      </dgm:t>
    </dgm:pt>
    <dgm:pt modelId="{1253EA45-1D33-445F-8816-D7B264E91E00}" type="sibTrans" cxnId="{C3710971-B492-4BA7-B875-92E53AC743B8}">
      <dgm:prSet/>
      <dgm:spPr/>
      <dgm:t>
        <a:bodyPr/>
        <a:lstStyle/>
        <a:p>
          <a:endParaRPr lang="en-US"/>
        </a:p>
      </dgm:t>
    </dgm:pt>
    <dgm:pt modelId="{B35759CD-FCD3-41E3-BF5F-D5D5C97C032E}">
      <dgm:prSet/>
      <dgm:spPr/>
      <dgm:t>
        <a:bodyPr/>
        <a:lstStyle/>
        <a:p>
          <a:r>
            <a:rPr lang="en-US" dirty="0">
              <a:solidFill>
                <a:srgbClr val="002060"/>
              </a:solidFill>
              <a:latin typeface="Aptos"/>
            </a:rPr>
            <a:t>(877) 857-6237 or go to </a:t>
          </a:r>
          <a:r>
            <a:rPr lang="en-US" dirty="0">
              <a:solidFill>
                <a:srgbClr val="002060"/>
              </a:solidFill>
              <a:latin typeface="Aptos"/>
              <a:hlinkClick xmlns:r="http://schemas.openxmlformats.org/officeDocument/2006/relationships" r:id="rId1"/>
            </a:rPr>
            <a:t>www.borrellikofc.com</a:t>
          </a:r>
          <a:r>
            <a:rPr lang="en-US" dirty="0">
              <a:solidFill>
                <a:srgbClr val="002060"/>
              </a:solidFill>
              <a:latin typeface="Aptos"/>
            </a:rPr>
            <a:t> </a:t>
          </a:r>
        </a:p>
      </dgm:t>
    </dgm:pt>
    <dgm:pt modelId="{3B0C3510-1AB4-4425-8C18-D1ED910CB375}" type="parTrans" cxnId="{AE75FF30-4123-49E4-86E1-93E6FCE73F19}">
      <dgm:prSet/>
      <dgm:spPr/>
      <dgm:t>
        <a:bodyPr/>
        <a:lstStyle/>
        <a:p>
          <a:endParaRPr lang="en-US"/>
        </a:p>
      </dgm:t>
    </dgm:pt>
    <dgm:pt modelId="{4626B7D8-2814-40AB-8734-A3D9536E1757}" type="sibTrans" cxnId="{AE75FF30-4123-49E4-86E1-93E6FCE73F19}">
      <dgm:prSet/>
      <dgm:spPr/>
      <dgm:t>
        <a:bodyPr/>
        <a:lstStyle/>
        <a:p>
          <a:endParaRPr lang="en-US"/>
        </a:p>
      </dgm:t>
    </dgm:pt>
    <dgm:pt modelId="{ECD3B819-B361-4BD1-99C9-B781A5445AF1}" type="pres">
      <dgm:prSet presAssocID="{3E1378EB-AA64-4A8D-A312-0A1F754ED219}" presName="vert0" presStyleCnt="0">
        <dgm:presLayoutVars>
          <dgm:dir/>
          <dgm:animOne val="branch"/>
          <dgm:animLvl val="lvl"/>
        </dgm:presLayoutVars>
      </dgm:prSet>
      <dgm:spPr/>
    </dgm:pt>
    <dgm:pt modelId="{5ADCBE96-839A-4423-AF2C-C4D7A51CD594}" type="pres">
      <dgm:prSet presAssocID="{C10B0DE4-5B94-475F-9279-9BFC7B4C4CE4}" presName="thickLine" presStyleLbl="alignNode1" presStyleIdx="0" presStyleCnt="2"/>
      <dgm:spPr/>
    </dgm:pt>
    <dgm:pt modelId="{5B9967A2-D6BF-4CE1-9287-8D31F1AA3958}" type="pres">
      <dgm:prSet presAssocID="{C10B0DE4-5B94-475F-9279-9BFC7B4C4CE4}" presName="horz1" presStyleCnt="0"/>
      <dgm:spPr/>
    </dgm:pt>
    <dgm:pt modelId="{33CFB7A6-29E6-49DB-A497-C4217FCFC923}" type="pres">
      <dgm:prSet presAssocID="{C10B0DE4-5B94-475F-9279-9BFC7B4C4CE4}" presName="tx1" presStyleLbl="revTx" presStyleIdx="0" presStyleCnt="2"/>
      <dgm:spPr/>
    </dgm:pt>
    <dgm:pt modelId="{C341F084-F797-4B63-8D0B-DE97EB7E6D0A}" type="pres">
      <dgm:prSet presAssocID="{C10B0DE4-5B94-475F-9279-9BFC7B4C4CE4}" presName="vert1" presStyleCnt="0"/>
      <dgm:spPr/>
    </dgm:pt>
    <dgm:pt modelId="{6A740C5B-4210-439A-B393-116614F50010}" type="pres">
      <dgm:prSet presAssocID="{B35759CD-FCD3-41E3-BF5F-D5D5C97C032E}" presName="thickLine" presStyleLbl="alignNode1" presStyleIdx="1" presStyleCnt="2"/>
      <dgm:spPr/>
    </dgm:pt>
    <dgm:pt modelId="{BA1E246E-699C-4EB4-9F77-6D37017E3E44}" type="pres">
      <dgm:prSet presAssocID="{B35759CD-FCD3-41E3-BF5F-D5D5C97C032E}" presName="horz1" presStyleCnt="0"/>
      <dgm:spPr/>
    </dgm:pt>
    <dgm:pt modelId="{DAE6A002-4CBD-4F99-B98E-F43CBBB25214}" type="pres">
      <dgm:prSet presAssocID="{B35759CD-FCD3-41E3-BF5F-D5D5C97C032E}" presName="tx1" presStyleLbl="revTx" presStyleIdx="1" presStyleCnt="2"/>
      <dgm:spPr/>
    </dgm:pt>
    <dgm:pt modelId="{6D61CE68-9855-4AD2-83D2-C990B91F714C}" type="pres">
      <dgm:prSet presAssocID="{B35759CD-FCD3-41E3-BF5F-D5D5C97C032E}" presName="vert1" presStyleCnt="0"/>
      <dgm:spPr/>
    </dgm:pt>
  </dgm:ptLst>
  <dgm:cxnLst>
    <dgm:cxn modelId="{58536F2C-24EC-4A0F-963A-24B989B23105}" type="presOf" srcId="{3E1378EB-AA64-4A8D-A312-0A1F754ED219}" destId="{ECD3B819-B361-4BD1-99C9-B781A5445AF1}" srcOrd="0" destOrd="0" presId="urn:microsoft.com/office/officeart/2008/layout/LinedList"/>
    <dgm:cxn modelId="{AE75FF30-4123-49E4-86E1-93E6FCE73F19}" srcId="{3E1378EB-AA64-4A8D-A312-0A1F754ED219}" destId="{B35759CD-FCD3-41E3-BF5F-D5D5C97C032E}" srcOrd="1" destOrd="0" parTransId="{3B0C3510-1AB4-4425-8C18-D1ED910CB375}" sibTransId="{4626B7D8-2814-40AB-8734-A3D9536E1757}"/>
    <dgm:cxn modelId="{C3710971-B492-4BA7-B875-92E53AC743B8}" srcId="{3E1378EB-AA64-4A8D-A312-0A1F754ED219}" destId="{C10B0DE4-5B94-475F-9279-9BFC7B4C4CE4}" srcOrd="0" destOrd="0" parTransId="{A6E44579-735C-4353-A31F-AFE05386C8AD}" sibTransId="{1253EA45-1D33-445F-8816-D7B264E91E00}"/>
    <dgm:cxn modelId="{C14575A5-D359-455D-BEBD-C8C0543BE725}" type="presOf" srcId="{B35759CD-FCD3-41E3-BF5F-D5D5C97C032E}" destId="{DAE6A002-4CBD-4F99-B98E-F43CBBB25214}" srcOrd="0" destOrd="0" presId="urn:microsoft.com/office/officeart/2008/layout/LinedList"/>
    <dgm:cxn modelId="{259C49D6-7A86-4D2A-9EBE-435566F91003}" type="presOf" srcId="{C10B0DE4-5B94-475F-9279-9BFC7B4C4CE4}" destId="{33CFB7A6-29E6-49DB-A497-C4217FCFC923}" srcOrd="0" destOrd="0" presId="urn:microsoft.com/office/officeart/2008/layout/LinedList"/>
    <dgm:cxn modelId="{871AC1E0-694C-4687-A61C-5198200F64DB}" type="presParOf" srcId="{ECD3B819-B361-4BD1-99C9-B781A5445AF1}" destId="{5ADCBE96-839A-4423-AF2C-C4D7A51CD594}" srcOrd="0" destOrd="0" presId="urn:microsoft.com/office/officeart/2008/layout/LinedList"/>
    <dgm:cxn modelId="{7931F6F1-E16B-4A0A-94E1-4F075CCB1D84}" type="presParOf" srcId="{ECD3B819-B361-4BD1-99C9-B781A5445AF1}" destId="{5B9967A2-D6BF-4CE1-9287-8D31F1AA3958}" srcOrd="1" destOrd="0" presId="urn:microsoft.com/office/officeart/2008/layout/LinedList"/>
    <dgm:cxn modelId="{FF03F6BE-2A53-4829-91E4-BDB51B23D8D8}" type="presParOf" srcId="{5B9967A2-D6BF-4CE1-9287-8D31F1AA3958}" destId="{33CFB7A6-29E6-49DB-A497-C4217FCFC923}" srcOrd="0" destOrd="0" presId="urn:microsoft.com/office/officeart/2008/layout/LinedList"/>
    <dgm:cxn modelId="{15AE32CF-201A-432F-8A40-7A819AFA5B99}" type="presParOf" srcId="{5B9967A2-D6BF-4CE1-9287-8D31F1AA3958}" destId="{C341F084-F797-4B63-8D0B-DE97EB7E6D0A}" srcOrd="1" destOrd="0" presId="urn:microsoft.com/office/officeart/2008/layout/LinedList"/>
    <dgm:cxn modelId="{6664AD61-3B2A-481A-895E-C9656C8986DE}" type="presParOf" srcId="{ECD3B819-B361-4BD1-99C9-B781A5445AF1}" destId="{6A740C5B-4210-439A-B393-116614F50010}" srcOrd="2" destOrd="0" presId="urn:microsoft.com/office/officeart/2008/layout/LinedList"/>
    <dgm:cxn modelId="{86D06B11-DDC6-4BFF-A9AF-F88098FB207E}" type="presParOf" srcId="{ECD3B819-B361-4BD1-99C9-B781A5445AF1}" destId="{BA1E246E-699C-4EB4-9F77-6D37017E3E44}" srcOrd="3" destOrd="0" presId="urn:microsoft.com/office/officeart/2008/layout/LinedList"/>
    <dgm:cxn modelId="{A33F5D61-FCEC-49E8-9ACC-F4808B529B7C}" type="presParOf" srcId="{BA1E246E-699C-4EB4-9F77-6D37017E3E44}" destId="{DAE6A002-4CBD-4F99-B98E-F43CBBB25214}" srcOrd="0" destOrd="0" presId="urn:microsoft.com/office/officeart/2008/layout/LinedList"/>
    <dgm:cxn modelId="{62F8975F-EF5C-4B9E-A6AE-69E213830AEF}" type="presParOf" srcId="{BA1E246E-699C-4EB4-9F77-6D37017E3E44}" destId="{6D61CE68-9855-4AD2-83D2-C990B91F714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A6100D-D634-4CB6-9BD0-304BDBB0282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84EA900A-FD78-4024-B3BA-2EEA2550DB3A}">
      <dgm:prSet phldrT="[Text]" phldr="0"/>
      <dgm:spPr>
        <a:xfrm>
          <a:off x="314674" y="736"/>
          <a:ext cx="1595230" cy="957138"/>
        </a:xfrm>
        <a:prstGeom prst="rect">
          <a:avLst/>
        </a:prstGeom>
        <a:solidFill>
          <a:srgbClr val="112866">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a:lstStyle/>
        <a:p>
          <a:pPr rtl="0">
            <a:buNone/>
          </a:pPr>
          <a:r>
            <a:rPr lang="en-US" dirty="0">
              <a:solidFill>
                <a:srgbClr val="FFFFFF"/>
              </a:solidFill>
              <a:latin typeface="Arial Black" panose="020B0A04020102020204"/>
              <a:ea typeface="+mn-ea"/>
              <a:cs typeface="+mn-cs"/>
            </a:rPr>
            <a:t>Mutual Funds</a:t>
          </a:r>
          <a:endParaRPr lang="en-US" dirty="0">
            <a:solidFill>
              <a:srgbClr val="FFFFFF"/>
            </a:solidFill>
            <a:latin typeface="Arial" panose="020B0604020202020204"/>
            <a:ea typeface="+mn-ea"/>
            <a:cs typeface="+mn-cs"/>
          </a:endParaRPr>
        </a:p>
      </dgm:t>
    </dgm:pt>
    <dgm:pt modelId="{019DA823-D60C-42CB-9032-B292C13C3BDD}" type="parTrans" cxnId="{FAEE5F6D-C5F7-4710-878E-78E9677D73CC}">
      <dgm:prSet/>
      <dgm:spPr/>
      <dgm:t>
        <a:bodyPr/>
        <a:lstStyle/>
        <a:p>
          <a:endParaRPr lang="en-US"/>
        </a:p>
      </dgm:t>
    </dgm:pt>
    <dgm:pt modelId="{F4501BBE-1A45-48E2-A466-5439B211A605}" type="sibTrans" cxnId="{FAEE5F6D-C5F7-4710-878E-78E9677D73CC}">
      <dgm:prSet/>
      <dgm:spPr/>
      <dgm:t>
        <a:bodyPr/>
        <a:lstStyle/>
        <a:p>
          <a:endParaRPr lang="en-US"/>
        </a:p>
      </dgm:t>
    </dgm:pt>
    <dgm:pt modelId="{9220BAD4-7D42-47E9-AD59-C5157B5656F8}">
      <dgm:prSet phldrT="[Text]" phldr="0"/>
      <dgm:spPr>
        <a:xfrm>
          <a:off x="2069428" y="736"/>
          <a:ext cx="1595230" cy="957138"/>
        </a:xfrm>
        <a:prstGeom prst="rect">
          <a:avLst/>
        </a:prstGeom>
        <a:solidFill>
          <a:srgbClr val="112866">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a:lstStyle/>
        <a:p>
          <a:pPr rtl="0">
            <a:buNone/>
          </a:pPr>
          <a:r>
            <a:rPr lang="en-US" dirty="0">
              <a:solidFill>
                <a:srgbClr val="FFFFFF"/>
              </a:solidFill>
              <a:latin typeface="Arial Black" panose="020B0A04020102020204"/>
              <a:ea typeface="+mn-ea"/>
              <a:cs typeface="+mn-cs"/>
            </a:rPr>
            <a:t>Exchange-Traded Funds</a:t>
          </a:r>
          <a:endParaRPr lang="en-US" dirty="0">
            <a:solidFill>
              <a:srgbClr val="FFFFFF"/>
            </a:solidFill>
            <a:latin typeface="Arial" panose="020B0604020202020204"/>
            <a:ea typeface="+mn-ea"/>
            <a:cs typeface="+mn-cs"/>
          </a:endParaRPr>
        </a:p>
      </dgm:t>
    </dgm:pt>
    <dgm:pt modelId="{4885B939-5015-4528-9465-F5D5CC7F0284}" type="parTrans" cxnId="{81C80D28-3FC2-4C43-A8A0-A2804AD809B3}">
      <dgm:prSet/>
      <dgm:spPr/>
      <dgm:t>
        <a:bodyPr/>
        <a:lstStyle/>
        <a:p>
          <a:endParaRPr lang="en-US"/>
        </a:p>
      </dgm:t>
    </dgm:pt>
    <dgm:pt modelId="{DCBBE155-C8FE-44C1-9780-CCFB3A58E429}" type="sibTrans" cxnId="{81C80D28-3FC2-4C43-A8A0-A2804AD809B3}">
      <dgm:prSet/>
      <dgm:spPr/>
      <dgm:t>
        <a:bodyPr/>
        <a:lstStyle/>
        <a:p>
          <a:endParaRPr lang="en-US"/>
        </a:p>
      </dgm:t>
    </dgm:pt>
    <dgm:pt modelId="{D9532BEF-81B8-4D7C-8B63-E6106A3AB106}">
      <dgm:prSet phldrT="[Text]" phldr="0"/>
      <dgm:spPr>
        <a:xfrm>
          <a:off x="314674" y="1117397"/>
          <a:ext cx="1595230" cy="957138"/>
        </a:xfrm>
        <a:prstGeom prst="rect">
          <a:avLst/>
        </a:prstGeom>
        <a:solidFill>
          <a:srgbClr val="112866">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a:lstStyle/>
        <a:p>
          <a:pPr rtl="0">
            <a:buNone/>
          </a:pPr>
          <a:r>
            <a:rPr lang="en-US" dirty="0">
              <a:solidFill>
                <a:srgbClr val="FFFFFF"/>
              </a:solidFill>
              <a:latin typeface="Arial Black" panose="020B0A04020102020204"/>
              <a:ea typeface="+mn-ea"/>
              <a:cs typeface="+mn-cs"/>
            </a:rPr>
            <a:t>Private Wealth Management</a:t>
          </a:r>
          <a:endParaRPr lang="en-US" dirty="0">
            <a:solidFill>
              <a:srgbClr val="FFFFFF"/>
            </a:solidFill>
            <a:latin typeface="Arial" panose="020B0604020202020204"/>
            <a:ea typeface="+mn-ea"/>
            <a:cs typeface="+mn-cs"/>
          </a:endParaRPr>
        </a:p>
      </dgm:t>
    </dgm:pt>
    <dgm:pt modelId="{CE8CCF5E-6DF8-440B-994C-27BAE0955530}" type="parTrans" cxnId="{D612E29E-270B-4CE2-BBA1-C155BA6706DB}">
      <dgm:prSet/>
      <dgm:spPr/>
      <dgm:t>
        <a:bodyPr/>
        <a:lstStyle/>
        <a:p>
          <a:endParaRPr lang="en-US"/>
        </a:p>
      </dgm:t>
    </dgm:pt>
    <dgm:pt modelId="{F35E651F-6351-4E06-AEA6-5B130FCBAAE9}" type="sibTrans" cxnId="{D612E29E-270B-4CE2-BBA1-C155BA6706DB}">
      <dgm:prSet/>
      <dgm:spPr/>
      <dgm:t>
        <a:bodyPr/>
        <a:lstStyle/>
        <a:p>
          <a:endParaRPr lang="en-US"/>
        </a:p>
      </dgm:t>
    </dgm:pt>
    <dgm:pt modelId="{25AB5589-FF68-4DA7-99E2-8987541AACA0}">
      <dgm:prSet phldrT="[Text]" phldr="0"/>
      <dgm:spPr>
        <a:xfrm>
          <a:off x="2069428" y="1117397"/>
          <a:ext cx="1595230" cy="957138"/>
        </a:xfrm>
        <a:prstGeom prst="rect">
          <a:avLst/>
        </a:prstGeom>
        <a:solidFill>
          <a:srgbClr val="112866">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a:lstStyle/>
        <a:p>
          <a:pPr rtl="0">
            <a:buNone/>
          </a:pPr>
          <a:r>
            <a:rPr lang="en-US" dirty="0">
              <a:solidFill>
                <a:srgbClr val="FFFFFF"/>
              </a:solidFill>
              <a:latin typeface="Arial Black" panose="020B0A04020102020204"/>
              <a:ea typeface="+mn-ea"/>
              <a:cs typeface="+mn-cs"/>
            </a:rPr>
            <a:t>Separate Account Strategies</a:t>
          </a:r>
          <a:endParaRPr lang="en-US" dirty="0">
            <a:solidFill>
              <a:srgbClr val="FFFFFF"/>
            </a:solidFill>
            <a:latin typeface="Arial" panose="020B0604020202020204"/>
            <a:ea typeface="+mn-ea"/>
            <a:cs typeface="+mn-cs"/>
          </a:endParaRPr>
        </a:p>
      </dgm:t>
    </dgm:pt>
    <dgm:pt modelId="{141747A9-57AB-44AB-9D38-EBA567EB715D}" type="parTrans" cxnId="{4353828C-E510-4F70-9EB5-781BD150E3EC}">
      <dgm:prSet/>
      <dgm:spPr/>
      <dgm:t>
        <a:bodyPr/>
        <a:lstStyle/>
        <a:p>
          <a:endParaRPr lang="en-US"/>
        </a:p>
      </dgm:t>
    </dgm:pt>
    <dgm:pt modelId="{60BC3E45-78A6-48DD-BA41-26153B06D3A6}" type="sibTrans" cxnId="{4353828C-E510-4F70-9EB5-781BD150E3EC}">
      <dgm:prSet/>
      <dgm:spPr/>
      <dgm:t>
        <a:bodyPr/>
        <a:lstStyle/>
        <a:p>
          <a:endParaRPr lang="en-US"/>
        </a:p>
      </dgm:t>
    </dgm:pt>
    <dgm:pt modelId="{4218F277-6F74-4F23-8EDE-6EAF7D6BA781}">
      <dgm:prSet phldrT="[Text]" phldr="0"/>
      <dgm:spPr>
        <a:xfrm>
          <a:off x="314674" y="2234059"/>
          <a:ext cx="1595230" cy="957138"/>
        </a:xfrm>
        <a:prstGeom prst="rect">
          <a:avLst/>
        </a:prstGeom>
        <a:solidFill>
          <a:srgbClr val="112866">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a:lstStyle/>
        <a:p>
          <a:pPr rtl="0">
            <a:buNone/>
          </a:pPr>
          <a:r>
            <a:rPr lang="en-US" dirty="0">
              <a:solidFill>
                <a:srgbClr val="FFFFFF"/>
              </a:solidFill>
              <a:latin typeface="Arial Black" panose="020B0A04020102020204"/>
              <a:ea typeface="+mn-ea"/>
              <a:cs typeface="+mn-cs"/>
            </a:rPr>
            <a:t>Retirement Products and Solutions</a:t>
          </a:r>
          <a:endParaRPr lang="en-US" dirty="0">
            <a:solidFill>
              <a:srgbClr val="FFFFFF"/>
            </a:solidFill>
            <a:latin typeface="Arial" panose="020B0604020202020204"/>
            <a:ea typeface="+mn-ea"/>
            <a:cs typeface="+mn-cs"/>
          </a:endParaRPr>
        </a:p>
      </dgm:t>
    </dgm:pt>
    <dgm:pt modelId="{8FDAED91-ACA9-45D0-86D6-710FE8F7C778}" type="parTrans" cxnId="{251471C6-6A69-4039-A86F-20FEC8D86058}">
      <dgm:prSet/>
      <dgm:spPr/>
      <dgm:t>
        <a:bodyPr/>
        <a:lstStyle/>
        <a:p>
          <a:endParaRPr lang="en-US"/>
        </a:p>
      </dgm:t>
    </dgm:pt>
    <dgm:pt modelId="{D00BE5DB-AD58-447B-A7C3-0D74B4FE7D65}" type="sibTrans" cxnId="{251471C6-6A69-4039-A86F-20FEC8D86058}">
      <dgm:prSet/>
      <dgm:spPr/>
      <dgm:t>
        <a:bodyPr/>
        <a:lstStyle/>
        <a:p>
          <a:endParaRPr lang="en-US"/>
        </a:p>
      </dgm:t>
    </dgm:pt>
    <dgm:pt modelId="{D53BD3A0-70A7-45C1-8159-0BB70B182A69}">
      <dgm:prSet phldr="0"/>
      <dgm:spPr>
        <a:xfrm>
          <a:off x="2069428" y="2234059"/>
          <a:ext cx="1595230" cy="957138"/>
        </a:xfrm>
        <a:prstGeom prst="rect">
          <a:avLst/>
        </a:prstGeom>
        <a:solidFill>
          <a:srgbClr val="112866">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a:lstStyle/>
        <a:p>
          <a:pPr rtl="0">
            <a:buNone/>
          </a:pPr>
          <a:r>
            <a:rPr lang="en-US" dirty="0">
              <a:solidFill>
                <a:srgbClr val="FFFFFF"/>
              </a:solidFill>
              <a:latin typeface="Arial Black" panose="020B0A04020102020204"/>
              <a:ea typeface="+mn-ea"/>
              <a:cs typeface="+mn-cs"/>
            </a:rPr>
            <a:t>Donor-Advised Funds</a:t>
          </a:r>
        </a:p>
      </dgm:t>
    </dgm:pt>
    <dgm:pt modelId="{8032027D-F985-4064-9F60-E746BED5BDAF}" type="parTrans" cxnId="{3E7A5903-7628-458E-8366-FF1EBA2B11AA}">
      <dgm:prSet/>
      <dgm:spPr/>
      <dgm:t>
        <a:bodyPr/>
        <a:lstStyle/>
        <a:p>
          <a:endParaRPr lang="en-US"/>
        </a:p>
      </dgm:t>
    </dgm:pt>
    <dgm:pt modelId="{1373D4F4-1949-4A80-8A38-7842417DED6A}" type="sibTrans" cxnId="{3E7A5903-7628-458E-8366-FF1EBA2B11AA}">
      <dgm:prSet/>
      <dgm:spPr/>
      <dgm:t>
        <a:bodyPr/>
        <a:lstStyle/>
        <a:p>
          <a:endParaRPr lang="en-US"/>
        </a:p>
      </dgm:t>
    </dgm:pt>
    <dgm:pt modelId="{2AEC0340-9EF7-4EEA-85AA-C78AA1CE607F}" type="pres">
      <dgm:prSet presAssocID="{02A6100D-D634-4CB6-9BD0-304BDBB02829}" presName="diagram" presStyleCnt="0">
        <dgm:presLayoutVars>
          <dgm:dir/>
          <dgm:resizeHandles val="exact"/>
        </dgm:presLayoutVars>
      </dgm:prSet>
      <dgm:spPr/>
    </dgm:pt>
    <dgm:pt modelId="{1436AB40-FDB9-4F56-9E49-D48DAB565F7E}" type="pres">
      <dgm:prSet presAssocID="{84EA900A-FD78-4024-B3BA-2EEA2550DB3A}" presName="node" presStyleLbl="node1" presStyleIdx="0" presStyleCnt="6">
        <dgm:presLayoutVars>
          <dgm:bulletEnabled val="1"/>
        </dgm:presLayoutVars>
      </dgm:prSet>
      <dgm:spPr/>
    </dgm:pt>
    <dgm:pt modelId="{20B8BA26-96CF-46D2-AB62-CF96156BF6AE}" type="pres">
      <dgm:prSet presAssocID="{F4501BBE-1A45-48E2-A466-5439B211A605}" presName="sibTrans" presStyleCnt="0"/>
      <dgm:spPr/>
    </dgm:pt>
    <dgm:pt modelId="{16B6019F-DCC4-42F3-803A-D7E60C7BD4C1}" type="pres">
      <dgm:prSet presAssocID="{9220BAD4-7D42-47E9-AD59-C5157B5656F8}" presName="node" presStyleLbl="node1" presStyleIdx="1" presStyleCnt="6">
        <dgm:presLayoutVars>
          <dgm:bulletEnabled val="1"/>
        </dgm:presLayoutVars>
      </dgm:prSet>
      <dgm:spPr/>
    </dgm:pt>
    <dgm:pt modelId="{14D0580E-3D43-4E55-BE87-BB74ED52AA2F}" type="pres">
      <dgm:prSet presAssocID="{DCBBE155-C8FE-44C1-9780-CCFB3A58E429}" presName="sibTrans" presStyleCnt="0"/>
      <dgm:spPr/>
    </dgm:pt>
    <dgm:pt modelId="{47D28FBE-0A7E-4B7C-8DDD-4DE8C57C9414}" type="pres">
      <dgm:prSet presAssocID="{D9532BEF-81B8-4D7C-8B63-E6106A3AB106}" presName="node" presStyleLbl="node1" presStyleIdx="2" presStyleCnt="6">
        <dgm:presLayoutVars>
          <dgm:bulletEnabled val="1"/>
        </dgm:presLayoutVars>
      </dgm:prSet>
      <dgm:spPr/>
    </dgm:pt>
    <dgm:pt modelId="{EB79916E-65DD-4149-A4E9-EA0C01F3F482}" type="pres">
      <dgm:prSet presAssocID="{F35E651F-6351-4E06-AEA6-5B130FCBAAE9}" presName="sibTrans" presStyleCnt="0"/>
      <dgm:spPr/>
    </dgm:pt>
    <dgm:pt modelId="{413CBE10-2716-488B-B48A-10442142FE36}" type="pres">
      <dgm:prSet presAssocID="{25AB5589-FF68-4DA7-99E2-8987541AACA0}" presName="node" presStyleLbl="node1" presStyleIdx="3" presStyleCnt="6">
        <dgm:presLayoutVars>
          <dgm:bulletEnabled val="1"/>
        </dgm:presLayoutVars>
      </dgm:prSet>
      <dgm:spPr/>
    </dgm:pt>
    <dgm:pt modelId="{E0F3AAAF-FFE2-486E-94E4-811BC08E68E5}" type="pres">
      <dgm:prSet presAssocID="{60BC3E45-78A6-48DD-BA41-26153B06D3A6}" presName="sibTrans" presStyleCnt="0"/>
      <dgm:spPr/>
    </dgm:pt>
    <dgm:pt modelId="{78307FDF-9667-4A35-8DD3-D331F466A7E0}" type="pres">
      <dgm:prSet presAssocID="{4218F277-6F74-4F23-8EDE-6EAF7D6BA781}" presName="node" presStyleLbl="node1" presStyleIdx="4" presStyleCnt="6">
        <dgm:presLayoutVars>
          <dgm:bulletEnabled val="1"/>
        </dgm:presLayoutVars>
      </dgm:prSet>
      <dgm:spPr/>
    </dgm:pt>
    <dgm:pt modelId="{861F4A29-7C58-4EFF-9D66-AC7F12AA1D46}" type="pres">
      <dgm:prSet presAssocID="{D00BE5DB-AD58-447B-A7C3-0D74B4FE7D65}" presName="sibTrans" presStyleCnt="0"/>
      <dgm:spPr/>
    </dgm:pt>
    <dgm:pt modelId="{1510D4B0-1B4A-4ED1-8A31-ABD61163A8E6}" type="pres">
      <dgm:prSet presAssocID="{D53BD3A0-70A7-45C1-8159-0BB70B182A69}" presName="node" presStyleLbl="node1" presStyleIdx="5" presStyleCnt="6">
        <dgm:presLayoutVars>
          <dgm:bulletEnabled val="1"/>
        </dgm:presLayoutVars>
      </dgm:prSet>
      <dgm:spPr/>
    </dgm:pt>
  </dgm:ptLst>
  <dgm:cxnLst>
    <dgm:cxn modelId="{3E7A5903-7628-458E-8366-FF1EBA2B11AA}" srcId="{02A6100D-D634-4CB6-9BD0-304BDBB02829}" destId="{D53BD3A0-70A7-45C1-8159-0BB70B182A69}" srcOrd="5" destOrd="0" parTransId="{8032027D-F985-4064-9F60-E746BED5BDAF}" sibTransId="{1373D4F4-1949-4A80-8A38-7842417DED6A}"/>
    <dgm:cxn modelId="{4B60441D-4669-43C4-A0EB-D338197404AE}" type="presOf" srcId="{02A6100D-D634-4CB6-9BD0-304BDBB02829}" destId="{2AEC0340-9EF7-4EEA-85AA-C78AA1CE607F}" srcOrd="0" destOrd="0" presId="urn:microsoft.com/office/officeart/2005/8/layout/default"/>
    <dgm:cxn modelId="{81C80D28-3FC2-4C43-A8A0-A2804AD809B3}" srcId="{02A6100D-D634-4CB6-9BD0-304BDBB02829}" destId="{9220BAD4-7D42-47E9-AD59-C5157B5656F8}" srcOrd="1" destOrd="0" parTransId="{4885B939-5015-4528-9465-F5D5CC7F0284}" sibTransId="{DCBBE155-C8FE-44C1-9780-CCFB3A58E429}"/>
    <dgm:cxn modelId="{A28FF62E-6B25-4897-8614-DFFEB9C10599}" type="presOf" srcId="{D53BD3A0-70A7-45C1-8159-0BB70B182A69}" destId="{1510D4B0-1B4A-4ED1-8A31-ABD61163A8E6}" srcOrd="0" destOrd="0" presId="urn:microsoft.com/office/officeart/2005/8/layout/default"/>
    <dgm:cxn modelId="{9A00082F-BDF6-4A6F-B5FD-ED3CDF523EB2}" type="presOf" srcId="{D9532BEF-81B8-4D7C-8B63-E6106A3AB106}" destId="{47D28FBE-0A7E-4B7C-8DDD-4DE8C57C9414}" srcOrd="0" destOrd="0" presId="urn:microsoft.com/office/officeart/2005/8/layout/default"/>
    <dgm:cxn modelId="{9F71C165-C04F-479F-BE2B-AAE112EF66AB}" type="presOf" srcId="{4218F277-6F74-4F23-8EDE-6EAF7D6BA781}" destId="{78307FDF-9667-4A35-8DD3-D331F466A7E0}" srcOrd="0" destOrd="0" presId="urn:microsoft.com/office/officeart/2005/8/layout/default"/>
    <dgm:cxn modelId="{8AA3C366-A485-4EAE-B142-D99C466241E7}" type="presOf" srcId="{84EA900A-FD78-4024-B3BA-2EEA2550DB3A}" destId="{1436AB40-FDB9-4F56-9E49-D48DAB565F7E}" srcOrd="0" destOrd="0" presId="urn:microsoft.com/office/officeart/2005/8/layout/default"/>
    <dgm:cxn modelId="{FAEE5F6D-C5F7-4710-878E-78E9677D73CC}" srcId="{02A6100D-D634-4CB6-9BD0-304BDBB02829}" destId="{84EA900A-FD78-4024-B3BA-2EEA2550DB3A}" srcOrd="0" destOrd="0" parTransId="{019DA823-D60C-42CB-9032-B292C13C3BDD}" sibTransId="{F4501BBE-1A45-48E2-A466-5439B211A605}"/>
    <dgm:cxn modelId="{4353828C-E510-4F70-9EB5-781BD150E3EC}" srcId="{02A6100D-D634-4CB6-9BD0-304BDBB02829}" destId="{25AB5589-FF68-4DA7-99E2-8987541AACA0}" srcOrd="3" destOrd="0" parTransId="{141747A9-57AB-44AB-9D38-EBA567EB715D}" sibTransId="{60BC3E45-78A6-48DD-BA41-26153B06D3A6}"/>
    <dgm:cxn modelId="{D612E29E-270B-4CE2-BBA1-C155BA6706DB}" srcId="{02A6100D-D634-4CB6-9BD0-304BDBB02829}" destId="{D9532BEF-81B8-4D7C-8B63-E6106A3AB106}" srcOrd="2" destOrd="0" parTransId="{CE8CCF5E-6DF8-440B-994C-27BAE0955530}" sibTransId="{F35E651F-6351-4E06-AEA6-5B130FCBAAE9}"/>
    <dgm:cxn modelId="{966338AE-8080-41EA-93DC-40996F13361E}" type="presOf" srcId="{9220BAD4-7D42-47E9-AD59-C5157B5656F8}" destId="{16B6019F-DCC4-42F3-803A-D7E60C7BD4C1}" srcOrd="0" destOrd="0" presId="urn:microsoft.com/office/officeart/2005/8/layout/default"/>
    <dgm:cxn modelId="{251471C6-6A69-4039-A86F-20FEC8D86058}" srcId="{02A6100D-D634-4CB6-9BD0-304BDBB02829}" destId="{4218F277-6F74-4F23-8EDE-6EAF7D6BA781}" srcOrd="4" destOrd="0" parTransId="{8FDAED91-ACA9-45D0-86D6-710FE8F7C778}" sibTransId="{D00BE5DB-AD58-447B-A7C3-0D74B4FE7D65}"/>
    <dgm:cxn modelId="{47A982F2-63C2-4575-977C-A8FDA8DCB3B4}" type="presOf" srcId="{25AB5589-FF68-4DA7-99E2-8987541AACA0}" destId="{413CBE10-2716-488B-B48A-10442142FE36}" srcOrd="0" destOrd="0" presId="urn:microsoft.com/office/officeart/2005/8/layout/default"/>
    <dgm:cxn modelId="{CEE4B179-78E2-4AD2-B34D-5A56CC5269B1}" type="presParOf" srcId="{2AEC0340-9EF7-4EEA-85AA-C78AA1CE607F}" destId="{1436AB40-FDB9-4F56-9E49-D48DAB565F7E}" srcOrd="0" destOrd="0" presId="urn:microsoft.com/office/officeart/2005/8/layout/default"/>
    <dgm:cxn modelId="{7E1E1646-18E3-4C4E-A1AC-ED26AFC58F65}" type="presParOf" srcId="{2AEC0340-9EF7-4EEA-85AA-C78AA1CE607F}" destId="{20B8BA26-96CF-46D2-AB62-CF96156BF6AE}" srcOrd="1" destOrd="0" presId="urn:microsoft.com/office/officeart/2005/8/layout/default"/>
    <dgm:cxn modelId="{4632B3F0-6C50-4DA2-9B83-E95CDBCB92F5}" type="presParOf" srcId="{2AEC0340-9EF7-4EEA-85AA-C78AA1CE607F}" destId="{16B6019F-DCC4-42F3-803A-D7E60C7BD4C1}" srcOrd="2" destOrd="0" presId="urn:microsoft.com/office/officeart/2005/8/layout/default"/>
    <dgm:cxn modelId="{15530796-FA98-4A66-96F5-D9948EA86D33}" type="presParOf" srcId="{2AEC0340-9EF7-4EEA-85AA-C78AA1CE607F}" destId="{14D0580E-3D43-4E55-BE87-BB74ED52AA2F}" srcOrd="3" destOrd="0" presId="urn:microsoft.com/office/officeart/2005/8/layout/default"/>
    <dgm:cxn modelId="{01DAA115-B138-4AED-BD85-B2526F9A878B}" type="presParOf" srcId="{2AEC0340-9EF7-4EEA-85AA-C78AA1CE607F}" destId="{47D28FBE-0A7E-4B7C-8DDD-4DE8C57C9414}" srcOrd="4" destOrd="0" presId="urn:microsoft.com/office/officeart/2005/8/layout/default"/>
    <dgm:cxn modelId="{721A0F34-DC96-4D12-AF71-05DEDF8A1B13}" type="presParOf" srcId="{2AEC0340-9EF7-4EEA-85AA-C78AA1CE607F}" destId="{EB79916E-65DD-4149-A4E9-EA0C01F3F482}" srcOrd="5" destOrd="0" presId="urn:microsoft.com/office/officeart/2005/8/layout/default"/>
    <dgm:cxn modelId="{71376137-9504-4BB6-8454-79AE927033F6}" type="presParOf" srcId="{2AEC0340-9EF7-4EEA-85AA-C78AA1CE607F}" destId="{413CBE10-2716-488B-B48A-10442142FE36}" srcOrd="6" destOrd="0" presId="urn:microsoft.com/office/officeart/2005/8/layout/default"/>
    <dgm:cxn modelId="{FD0F0F73-7BF9-4A2D-89DB-89706AA71D70}" type="presParOf" srcId="{2AEC0340-9EF7-4EEA-85AA-C78AA1CE607F}" destId="{E0F3AAAF-FFE2-486E-94E4-811BC08E68E5}" srcOrd="7" destOrd="0" presId="urn:microsoft.com/office/officeart/2005/8/layout/default"/>
    <dgm:cxn modelId="{6EEFA95B-1E85-46FE-9212-145AB3B5C80F}" type="presParOf" srcId="{2AEC0340-9EF7-4EEA-85AA-C78AA1CE607F}" destId="{78307FDF-9667-4A35-8DD3-D331F466A7E0}" srcOrd="8" destOrd="0" presId="urn:microsoft.com/office/officeart/2005/8/layout/default"/>
    <dgm:cxn modelId="{CE90624B-FFE7-47E9-A61F-7128E33CC9B3}" type="presParOf" srcId="{2AEC0340-9EF7-4EEA-85AA-C78AA1CE607F}" destId="{861F4A29-7C58-4EFF-9D66-AC7F12AA1D46}" srcOrd="9" destOrd="0" presId="urn:microsoft.com/office/officeart/2005/8/layout/default"/>
    <dgm:cxn modelId="{C4880DC9-660A-4EDD-8303-8FE6EBE29B6E}" type="presParOf" srcId="{2AEC0340-9EF7-4EEA-85AA-C78AA1CE607F}" destId="{1510D4B0-1B4A-4ED1-8A31-ABD61163A8E6}" srcOrd="10"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DCBE96-839A-4423-AF2C-C4D7A51CD594}">
      <dsp:nvSpPr>
        <dsp:cNvPr id="0" name=""/>
        <dsp:cNvSpPr/>
      </dsp:nvSpPr>
      <dsp:spPr>
        <a:xfrm>
          <a:off x="0" y="0"/>
          <a:ext cx="516636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CFB7A6-29E6-49DB-A497-C4217FCFC923}">
      <dsp:nvSpPr>
        <dsp:cNvPr id="0" name=""/>
        <dsp:cNvSpPr/>
      </dsp:nvSpPr>
      <dsp:spPr>
        <a:xfrm>
          <a:off x="0" y="0"/>
          <a:ext cx="5166360" cy="22177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dirty="0">
              <a:solidFill>
                <a:srgbClr val="002060"/>
              </a:solidFill>
              <a:latin typeface="Aptos"/>
            </a:rPr>
            <a:t>Benji Borrelli, General Agent and Supervising Financial Advisor serving Southeast Michigan</a:t>
          </a:r>
        </a:p>
      </dsp:txBody>
      <dsp:txXfrm>
        <a:off x="0" y="0"/>
        <a:ext cx="5166360" cy="2217737"/>
      </dsp:txXfrm>
    </dsp:sp>
    <dsp:sp modelId="{6A740C5B-4210-439A-B393-116614F50010}">
      <dsp:nvSpPr>
        <dsp:cNvPr id="0" name=""/>
        <dsp:cNvSpPr/>
      </dsp:nvSpPr>
      <dsp:spPr>
        <a:xfrm>
          <a:off x="0" y="2217737"/>
          <a:ext cx="516636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E6A002-4CBD-4F99-B98E-F43CBBB25214}">
      <dsp:nvSpPr>
        <dsp:cNvPr id="0" name=""/>
        <dsp:cNvSpPr/>
      </dsp:nvSpPr>
      <dsp:spPr>
        <a:xfrm>
          <a:off x="0" y="2217737"/>
          <a:ext cx="5166360" cy="22177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dirty="0">
              <a:solidFill>
                <a:srgbClr val="002060"/>
              </a:solidFill>
              <a:latin typeface="Aptos"/>
            </a:rPr>
            <a:t>(877) 857-6237 or go to </a:t>
          </a:r>
          <a:r>
            <a:rPr lang="en-US" sz="3400" kern="1200" dirty="0">
              <a:solidFill>
                <a:srgbClr val="002060"/>
              </a:solidFill>
              <a:latin typeface="Aptos"/>
              <a:hlinkClick xmlns:r="http://schemas.openxmlformats.org/officeDocument/2006/relationships" r:id="rId1"/>
            </a:rPr>
            <a:t>www.borrellikofc.com</a:t>
          </a:r>
          <a:r>
            <a:rPr lang="en-US" sz="3400" kern="1200" dirty="0">
              <a:solidFill>
                <a:srgbClr val="002060"/>
              </a:solidFill>
              <a:latin typeface="Aptos"/>
            </a:rPr>
            <a:t> </a:t>
          </a:r>
        </a:p>
      </dsp:txBody>
      <dsp:txXfrm>
        <a:off x="0" y="2217737"/>
        <a:ext cx="5166360" cy="22177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36AB40-FDB9-4F56-9E49-D48DAB565F7E}">
      <dsp:nvSpPr>
        <dsp:cNvPr id="0" name=""/>
        <dsp:cNvSpPr/>
      </dsp:nvSpPr>
      <dsp:spPr>
        <a:xfrm>
          <a:off x="314674" y="736"/>
          <a:ext cx="1595230" cy="957138"/>
        </a:xfrm>
        <a:prstGeom prst="rect">
          <a:avLst/>
        </a:prstGeom>
        <a:solidFill>
          <a:srgbClr val="112866">
            <a:hueOff val="0"/>
            <a:satOff val="0"/>
            <a:lumOff val="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solidFill>
                <a:srgbClr val="FFFFFF"/>
              </a:solidFill>
              <a:latin typeface="Arial Black" panose="020B0A04020102020204"/>
              <a:ea typeface="+mn-ea"/>
              <a:cs typeface="+mn-cs"/>
            </a:rPr>
            <a:t>Mutual Funds</a:t>
          </a:r>
          <a:endParaRPr lang="en-US" sz="1600" kern="1200" dirty="0">
            <a:solidFill>
              <a:srgbClr val="FFFFFF"/>
            </a:solidFill>
            <a:latin typeface="Arial" panose="020B0604020202020204"/>
            <a:ea typeface="+mn-ea"/>
            <a:cs typeface="+mn-cs"/>
          </a:endParaRPr>
        </a:p>
      </dsp:txBody>
      <dsp:txXfrm>
        <a:off x="314674" y="736"/>
        <a:ext cx="1595230" cy="957138"/>
      </dsp:txXfrm>
    </dsp:sp>
    <dsp:sp modelId="{16B6019F-DCC4-42F3-803A-D7E60C7BD4C1}">
      <dsp:nvSpPr>
        <dsp:cNvPr id="0" name=""/>
        <dsp:cNvSpPr/>
      </dsp:nvSpPr>
      <dsp:spPr>
        <a:xfrm>
          <a:off x="2069428" y="736"/>
          <a:ext cx="1595230" cy="957138"/>
        </a:xfrm>
        <a:prstGeom prst="rect">
          <a:avLst/>
        </a:prstGeom>
        <a:solidFill>
          <a:srgbClr val="112866">
            <a:hueOff val="0"/>
            <a:satOff val="0"/>
            <a:lumOff val="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solidFill>
                <a:srgbClr val="FFFFFF"/>
              </a:solidFill>
              <a:latin typeface="Arial Black" panose="020B0A04020102020204"/>
              <a:ea typeface="+mn-ea"/>
              <a:cs typeface="+mn-cs"/>
            </a:rPr>
            <a:t>Exchange-Traded Funds</a:t>
          </a:r>
          <a:endParaRPr lang="en-US" sz="1600" kern="1200" dirty="0">
            <a:solidFill>
              <a:srgbClr val="FFFFFF"/>
            </a:solidFill>
            <a:latin typeface="Arial" panose="020B0604020202020204"/>
            <a:ea typeface="+mn-ea"/>
            <a:cs typeface="+mn-cs"/>
          </a:endParaRPr>
        </a:p>
      </dsp:txBody>
      <dsp:txXfrm>
        <a:off x="2069428" y="736"/>
        <a:ext cx="1595230" cy="957138"/>
      </dsp:txXfrm>
    </dsp:sp>
    <dsp:sp modelId="{47D28FBE-0A7E-4B7C-8DDD-4DE8C57C9414}">
      <dsp:nvSpPr>
        <dsp:cNvPr id="0" name=""/>
        <dsp:cNvSpPr/>
      </dsp:nvSpPr>
      <dsp:spPr>
        <a:xfrm>
          <a:off x="314674" y="1117397"/>
          <a:ext cx="1595230" cy="957138"/>
        </a:xfrm>
        <a:prstGeom prst="rect">
          <a:avLst/>
        </a:prstGeom>
        <a:solidFill>
          <a:srgbClr val="112866">
            <a:hueOff val="0"/>
            <a:satOff val="0"/>
            <a:lumOff val="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solidFill>
                <a:srgbClr val="FFFFFF"/>
              </a:solidFill>
              <a:latin typeface="Arial Black" panose="020B0A04020102020204"/>
              <a:ea typeface="+mn-ea"/>
              <a:cs typeface="+mn-cs"/>
            </a:rPr>
            <a:t>Private Wealth Management</a:t>
          </a:r>
          <a:endParaRPr lang="en-US" sz="1600" kern="1200" dirty="0">
            <a:solidFill>
              <a:srgbClr val="FFFFFF"/>
            </a:solidFill>
            <a:latin typeface="Arial" panose="020B0604020202020204"/>
            <a:ea typeface="+mn-ea"/>
            <a:cs typeface="+mn-cs"/>
          </a:endParaRPr>
        </a:p>
      </dsp:txBody>
      <dsp:txXfrm>
        <a:off x="314674" y="1117397"/>
        <a:ext cx="1595230" cy="957138"/>
      </dsp:txXfrm>
    </dsp:sp>
    <dsp:sp modelId="{413CBE10-2716-488B-B48A-10442142FE36}">
      <dsp:nvSpPr>
        <dsp:cNvPr id="0" name=""/>
        <dsp:cNvSpPr/>
      </dsp:nvSpPr>
      <dsp:spPr>
        <a:xfrm>
          <a:off x="2069428" y="1117397"/>
          <a:ext cx="1595230" cy="957138"/>
        </a:xfrm>
        <a:prstGeom prst="rect">
          <a:avLst/>
        </a:prstGeom>
        <a:solidFill>
          <a:srgbClr val="112866">
            <a:hueOff val="0"/>
            <a:satOff val="0"/>
            <a:lumOff val="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solidFill>
                <a:srgbClr val="FFFFFF"/>
              </a:solidFill>
              <a:latin typeface="Arial Black" panose="020B0A04020102020204"/>
              <a:ea typeface="+mn-ea"/>
              <a:cs typeface="+mn-cs"/>
            </a:rPr>
            <a:t>Separate Account Strategies</a:t>
          </a:r>
          <a:endParaRPr lang="en-US" sz="1600" kern="1200" dirty="0">
            <a:solidFill>
              <a:srgbClr val="FFFFFF"/>
            </a:solidFill>
            <a:latin typeface="Arial" panose="020B0604020202020204"/>
            <a:ea typeface="+mn-ea"/>
            <a:cs typeface="+mn-cs"/>
          </a:endParaRPr>
        </a:p>
      </dsp:txBody>
      <dsp:txXfrm>
        <a:off x="2069428" y="1117397"/>
        <a:ext cx="1595230" cy="957138"/>
      </dsp:txXfrm>
    </dsp:sp>
    <dsp:sp modelId="{78307FDF-9667-4A35-8DD3-D331F466A7E0}">
      <dsp:nvSpPr>
        <dsp:cNvPr id="0" name=""/>
        <dsp:cNvSpPr/>
      </dsp:nvSpPr>
      <dsp:spPr>
        <a:xfrm>
          <a:off x="314674" y="2234059"/>
          <a:ext cx="1595230" cy="957138"/>
        </a:xfrm>
        <a:prstGeom prst="rect">
          <a:avLst/>
        </a:prstGeom>
        <a:solidFill>
          <a:srgbClr val="112866">
            <a:hueOff val="0"/>
            <a:satOff val="0"/>
            <a:lumOff val="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solidFill>
                <a:srgbClr val="FFFFFF"/>
              </a:solidFill>
              <a:latin typeface="Arial Black" panose="020B0A04020102020204"/>
              <a:ea typeface="+mn-ea"/>
              <a:cs typeface="+mn-cs"/>
            </a:rPr>
            <a:t>Retirement Products and Solutions</a:t>
          </a:r>
          <a:endParaRPr lang="en-US" sz="1600" kern="1200" dirty="0">
            <a:solidFill>
              <a:srgbClr val="FFFFFF"/>
            </a:solidFill>
            <a:latin typeface="Arial" panose="020B0604020202020204"/>
            <a:ea typeface="+mn-ea"/>
            <a:cs typeface="+mn-cs"/>
          </a:endParaRPr>
        </a:p>
      </dsp:txBody>
      <dsp:txXfrm>
        <a:off x="314674" y="2234059"/>
        <a:ext cx="1595230" cy="957138"/>
      </dsp:txXfrm>
    </dsp:sp>
    <dsp:sp modelId="{1510D4B0-1B4A-4ED1-8A31-ABD61163A8E6}">
      <dsp:nvSpPr>
        <dsp:cNvPr id="0" name=""/>
        <dsp:cNvSpPr/>
      </dsp:nvSpPr>
      <dsp:spPr>
        <a:xfrm>
          <a:off x="2069428" y="2234059"/>
          <a:ext cx="1595230" cy="957138"/>
        </a:xfrm>
        <a:prstGeom prst="rect">
          <a:avLst/>
        </a:prstGeom>
        <a:solidFill>
          <a:srgbClr val="112866">
            <a:hueOff val="0"/>
            <a:satOff val="0"/>
            <a:lumOff val="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solidFill>
                <a:srgbClr val="FFFFFF"/>
              </a:solidFill>
              <a:latin typeface="Arial Black" panose="020B0A04020102020204"/>
              <a:ea typeface="+mn-ea"/>
              <a:cs typeface="+mn-cs"/>
            </a:rPr>
            <a:t>Donor-Advised Funds</a:t>
          </a:r>
        </a:p>
      </dsp:txBody>
      <dsp:txXfrm>
        <a:off x="2069428" y="2234059"/>
        <a:ext cx="1595230" cy="95713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38475"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40" y="2"/>
            <a:ext cx="3038475" cy="461963"/>
          </a:xfrm>
          <a:prstGeom prst="rect">
            <a:avLst/>
          </a:prstGeom>
        </p:spPr>
        <p:txBody>
          <a:bodyPr vert="horz" lIns="91440" tIns="45720" rIns="91440" bIns="45720" rtlCol="0"/>
          <a:lstStyle>
            <a:lvl1pPr algn="r">
              <a:defRPr sz="1200"/>
            </a:lvl1pPr>
          </a:lstStyle>
          <a:p>
            <a:fld id="{FD623786-A03A-453B-91CF-4ACE313674A4}" type="datetimeFigureOut">
              <a:rPr lang="en-US" smtClean="0"/>
              <a:pPr/>
              <a:t>7/21/2025</a:t>
            </a:fld>
            <a:endParaRPr lang="en-US"/>
          </a:p>
        </p:txBody>
      </p:sp>
      <p:sp>
        <p:nvSpPr>
          <p:cNvPr id="4" name="Footer Placeholder 3"/>
          <p:cNvSpPr>
            <a:spLocks noGrp="1"/>
          </p:cNvSpPr>
          <p:nvPr>
            <p:ph type="ftr" sz="quarter" idx="2"/>
          </p:nvPr>
        </p:nvSpPr>
        <p:spPr>
          <a:xfrm>
            <a:off x="2" y="8772527"/>
            <a:ext cx="3038475" cy="4619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40" y="8772527"/>
            <a:ext cx="3038475" cy="461963"/>
          </a:xfrm>
          <a:prstGeom prst="rect">
            <a:avLst/>
          </a:prstGeom>
        </p:spPr>
        <p:txBody>
          <a:bodyPr vert="horz" lIns="91440" tIns="45720" rIns="91440" bIns="45720" rtlCol="0" anchor="b"/>
          <a:lstStyle>
            <a:lvl1pPr algn="r">
              <a:defRPr sz="1200"/>
            </a:lvl1pPr>
          </a:lstStyle>
          <a:p>
            <a:fld id="{91D5CC87-457D-4937-94F1-F4A1BB839706}" type="slidenum">
              <a:rPr lang="en-US" smtClean="0"/>
              <a:pPr/>
              <a:t>‹#›</a:t>
            </a:fld>
            <a:endParaRPr lang="en-US"/>
          </a:p>
        </p:txBody>
      </p:sp>
    </p:spTree>
    <p:extLst>
      <p:ext uri="{BB962C8B-B14F-4D97-AF65-F5344CB8AC3E}">
        <p14:creationId xmlns:p14="http://schemas.microsoft.com/office/powerpoint/2010/main" val="4097832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3"/>
            <a:ext cx="3038475"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41" y="3"/>
            <a:ext cx="3038475" cy="461963"/>
          </a:xfrm>
          <a:prstGeom prst="rect">
            <a:avLst/>
          </a:prstGeom>
        </p:spPr>
        <p:txBody>
          <a:bodyPr vert="horz" lIns="91440" tIns="45720" rIns="91440" bIns="45720" rtlCol="0"/>
          <a:lstStyle>
            <a:lvl1pPr algn="r">
              <a:defRPr sz="1200"/>
            </a:lvl1pPr>
          </a:lstStyle>
          <a:p>
            <a:fld id="{96E66549-9010-4B58-AFBC-2DF9F75BDFBA}" type="datetimeFigureOut">
              <a:rPr lang="en-US" smtClean="0"/>
              <a:pPr/>
              <a:t>7/21/2025</a:t>
            </a:fld>
            <a:endParaRPr lang="en-US"/>
          </a:p>
        </p:txBody>
      </p:sp>
      <p:sp>
        <p:nvSpPr>
          <p:cNvPr id="4" name="Slide Image Placeholder 3"/>
          <p:cNvSpPr>
            <a:spLocks noGrp="1" noRot="1" noChangeAspect="1"/>
          </p:cNvSpPr>
          <p:nvPr>
            <p:ph type="sldImg" idx="2"/>
          </p:nvPr>
        </p:nvSpPr>
        <p:spPr>
          <a:xfrm>
            <a:off x="427038" y="692150"/>
            <a:ext cx="6156325"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387853"/>
            <a:ext cx="5607050" cy="41560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8772527"/>
            <a:ext cx="3038475" cy="4619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41" y="8772527"/>
            <a:ext cx="3038475" cy="461963"/>
          </a:xfrm>
          <a:prstGeom prst="rect">
            <a:avLst/>
          </a:prstGeom>
        </p:spPr>
        <p:txBody>
          <a:bodyPr vert="horz" lIns="91440" tIns="45720" rIns="91440" bIns="45720" rtlCol="0" anchor="b"/>
          <a:lstStyle>
            <a:lvl1pPr algn="r">
              <a:defRPr sz="1200"/>
            </a:lvl1pPr>
          </a:lstStyle>
          <a:p>
            <a:fld id="{7B1A91C7-F043-4CC1-AB1B-E4118A849957}" type="slidenum">
              <a:rPr lang="en-US" smtClean="0"/>
              <a:pPr/>
              <a:t>‹#›</a:t>
            </a:fld>
            <a:endParaRPr lang="en-US"/>
          </a:p>
        </p:txBody>
      </p:sp>
    </p:spTree>
    <p:extLst>
      <p:ext uri="{BB962C8B-B14F-4D97-AF65-F5344CB8AC3E}">
        <p14:creationId xmlns:p14="http://schemas.microsoft.com/office/powerpoint/2010/main" val="4256281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826EBE-1041-4701-B409-492877CAC3F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66478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3EF162-A09A-64EC-F878-5317914189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C50836-FC39-CBE2-23C6-272FCFA231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2578FD-93F3-BAC6-E5EF-CFC17B6A9FE3}"/>
              </a:ext>
            </a:extLst>
          </p:cNvPr>
          <p:cNvSpPr>
            <a:spLocks noGrp="1"/>
          </p:cNvSpPr>
          <p:nvPr>
            <p:ph type="body" idx="1"/>
          </p:nvPr>
        </p:nvSpPr>
        <p:spPr/>
        <p:txBody>
          <a:bodyPr/>
          <a:lstStyle/>
          <a:p>
            <a:r>
              <a:rPr lang="en-US" dirty="0">
                <a:ea typeface="Calibri"/>
                <a:cs typeface="Calibri"/>
              </a:rPr>
              <a:t>OPTIONAL CLOSING </a:t>
            </a:r>
          </a:p>
          <a:p>
            <a:endParaRPr lang="en-US" dirty="0"/>
          </a:p>
          <a:p>
            <a:pPr marL="171450" indent="-171450">
              <a:buFont typeface="Aptos"/>
              <a:buChar char="•"/>
            </a:pPr>
            <a:r>
              <a:rPr lang="en-US" dirty="0"/>
              <a:t>Only </a:t>
            </a:r>
            <a:r>
              <a:rPr lang="en-US" b="1" dirty="0"/>
              <a:t>authorized Knights of Columbus Field Agents </a:t>
            </a:r>
            <a:r>
              <a:rPr lang="en-US" dirty="0"/>
              <a:t>may offer financial services in our councils.</a:t>
            </a:r>
            <a:endParaRPr lang="en-US" dirty="0">
              <a:ea typeface="Calibri"/>
              <a:cs typeface="Calibri"/>
            </a:endParaRPr>
          </a:p>
          <a:p>
            <a:pPr marL="171450" indent="-171450">
              <a:buFont typeface="Aptos"/>
              <a:buChar char="•"/>
            </a:pPr>
            <a:r>
              <a:rPr lang="en-US" dirty="0"/>
              <a:t>Outside financial advisors are </a:t>
            </a:r>
            <a:r>
              <a:rPr lang="en-US" b="1" dirty="0"/>
              <a:t>prohibited from prospecting, presenting, or advising </a:t>
            </a:r>
            <a:r>
              <a:rPr lang="en-US" dirty="0"/>
              <a:t>at</a:t>
            </a:r>
            <a:r>
              <a:rPr lang="en-US" u="sng" dirty="0">
                <a:solidFill>
                  <a:srgbClr val="0078D4"/>
                </a:solidFill>
              </a:rPr>
              <a:t> </a:t>
            </a:r>
            <a:r>
              <a:rPr lang="en-US" dirty="0"/>
              <a:t>any Knights function—it’s a violation of our by-laws.</a:t>
            </a:r>
            <a:endParaRPr lang="en-US" dirty="0">
              <a:ea typeface="Calibri"/>
              <a:cs typeface="Calibri"/>
            </a:endParaRPr>
          </a:p>
          <a:p>
            <a:pPr marL="171450" indent="-171450">
              <a:buFont typeface="Aptos"/>
              <a:buChar char="•"/>
            </a:pPr>
            <a:r>
              <a:rPr lang="en-US" b="1" dirty="0"/>
              <a:t>We must protect our councils, our agents, and our members, ensuring we stay true to our mission. </a:t>
            </a:r>
            <a:endParaRPr lang="en-US" dirty="0"/>
          </a:p>
          <a:p>
            <a:endParaRPr lang="en-US" dirty="0">
              <a:ea typeface="Calibri"/>
              <a:cs typeface="Calibri"/>
            </a:endParaRPr>
          </a:p>
          <a:p>
            <a:r>
              <a:rPr lang="en-US" dirty="0">
                <a:ea typeface="Calibri"/>
                <a:cs typeface="Calibri"/>
              </a:rPr>
              <a:t>Thank you for your time – close out with questions. </a:t>
            </a:r>
          </a:p>
          <a:p>
            <a:endParaRPr lang="en-US" dirty="0">
              <a:ea typeface="Calibri"/>
              <a:cs typeface="Calibri"/>
            </a:endParaRPr>
          </a:p>
        </p:txBody>
      </p:sp>
      <p:sp>
        <p:nvSpPr>
          <p:cNvPr id="4" name="Slide Number Placeholder 3">
            <a:extLst>
              <a:ext uri="{FF2B5EF4-FFF2-40B4-BE49-F238E27FC236}">
                <a16:creationId xmlns:a16="http://schemas.microsoft.com/office/drawing/2014/main" id="{B8008D24-3BEA-7A43-C288-986987D4B58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826EBE-1041-4701-B409-492877CAC3F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1634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503A5D-286B-3E4A-952B-145A917F3E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99C623-AEB6-5648-F4B7-E44D935DFF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CF505D-9F92-7CCF-241C-DF21DFBC236A}"/>
              </a:ext>
            </a:extLst>
          </p:cNvPr>
          <p:cNvSpPr>
            <a:spLocks noGrp="1"/>
          </p:cNvSpPr>
          <p:nvPr>
            <p:ph type="body" idx="1"/>
          </p:nvPr>
        </p:nvSpPr>
        <p:spPr/>
        <p:txBody>
          <a:bodyPr/>
          <a:lstStyle/>
          <a:p>
            <a:r>
              <a:rPr lang="en-US" dirty="0">
                <a:ea typeface="Calibri"/>
                <a:cs typeface="Calibri"/>
              </a:rPr>
              <a:t>OPTIONAL CLOSING </a:t>
            </a:r>
          </a:p>
          <a:p>
            <a:endParaRPr lang="en-US" dirty="0"/>
          </a:p>
          <a:p>
            <a:pPr marL="171450" indent="-171450">
              <a:buFont typeface="Aptos"/>
              <a:buChar char="•"/>
            </a:pPr>
            <a:r>
              <a:rPr lang="en-US" dirty="0"/>
              <a:t>Only </a:t>
            </a:r>
            <a:r>
              <a:rPr lang="en-US" b="1" dirty="0"/>
              <a:t>authorized Knights of Columbus Field Agents </a:t>
            </a:r>
            <a:r>
              <a:rPr lang="en-US" dirty="0"/>
              <a:t>may offer financial services in our councils.</a:t>
            </a:r>
            <a:endParaRPr lang="en-US" dirty="0">
              <a:ea typeface="Calibri"/>
              <a:cs typeface="Calibri"/>
            </a:endParaRPr>
          </a:p>
          <a:p>
            <a:pPr marL="171450" indent="-171450">
              <a:buFont typeface="Aptos"/>
              <a:buChar char="•"/>
            </a:pPr>
            <a:r>
              <a:rPr lang="en-US" dirty="0"/>
              <a:t>Outside financial advisors are </a:t>
            </a:r>
            <a:r>
              <a:rPr lang="en-US" b="1" dirty="0"/>
              <a:t>prohibited from prospecting, presenting, or advising </a:t>
            </a:r>
            <a:r>
              <a:rPr lang="en-US" dirty="0"/>
              <a:t>at</a:t>
            </a:r>
            <a:r>
              <a:rPr lang="en-US" u="sng" dirty="0">
                <a:solidFill>
                  <a:srgbClr val="0078D4"/>
                </a:solidFill>
              </a:rPr>
              <a:t> </a:t>
            </a:r>
            <a:r>
              <a:rPr lang="en-US" dirty="0"/>
              <a:t>any Knights function—it’s a violation of our by-laws.</a:t>
            </a:r>
            <a:endParaRPr lang="en-US" dirty="0">
              <a:ea typeface="Calibri"/>
              <a:cs typeface="Calibri"/>
            </a:endParaRPr>
          </a:p>
          <a:p>
            <a:pPr marL="171450" indent="-171450">
              <a:buFont typeface="Aptos"/>
              <a:buChar char="•"/>
            </a:pPr>
            <a:r>
              <a:rPr lang="en-US" b="1" dirty="0"/>
              <a:t>We must protect our councils, our agents, and our members, ensuring we stay true to our mission. </a:t>
            </a:r>
            <a:endParaRPr lang="en-US" dirty="0"/>
          </a:p>
          <a:p>
            <a:endParaRPr lang="en-US" dirty="0">
              <a:ea typeface="Calibri"/>
              <a:cs typeface="Calibri"/>
            </a:endParaRPr>
          </a:p>
          <a:p>
            <a:r>
              <a:rPr lang="en-US" dirty="0">
                <a:ea typeface="Calibri"/>
                <a:cs typeface="Calibri"/>
              </a:rPr>
              <a:t>Thank you for your time – close out with questions. </a:t>
            </a:r>
          </a:p>
          <a:p>
            <a:endParaRPr lang="en-US" dirty="0">
              <a:ea typeface="Calibri"/>
              <a:cs typeface="Calibri"/>
            </a:endParaRPr>
          </a:p>
        </p:txBody>
      </p:sp>
      <p:sp>
        <p:nvSpPr>
          <p:cNvPr id="4" name="Slide Number Placeholder 3">
            <a:extLst>
              <a:ext uri="{FF2B5EF4-FFF2-40B4-BE49-F238E27FC236}">
                <a16:creationId xmlns:a16="http://schemas.microsoft.com/office/drawing/2014/main" id="{F56B02A4-40B2-7B7C-BA73-890427A396A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826EBE-1041-4701-B409-492877CAC3F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4383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Brief introduction</a:t>
            </a:r>
          </a:p>
        </p:txBody>
      </p:sp>
      <p:sp>
        <p:nvSpPr>
          <p:cNvPr id="4" name="Slide Number Placeholder 3"/>
          <p:cNvSpPr>
            <a:spLocks noGrp="1"/>
          </p:cNvSpPr>
          <p:nvPr>
            <p:ph type="sldNum" sz="quarter" idx="5"/>
          </p:nvPr>
        </p:nvSpPr>
        <p:spPr/>
        <p:txBody>
          <a:bodyPr/>
          <a:lstStyle/>
          <a:p>
            <a:fld id="{77826EBE-1041-4701-B409-492877CAC3FB}" type="slidenum">
              <a:rPr lang="en-US" smtClean="0"/>
              <a:t>2</a:t>
            </a:fld>
            <a:endParaRPr lang="en-US" dirty="0"/>
          </a:p>
        </p:txBody>
      </p:sp>
    </p:spTree>
    <p:extLst>
      <p:ext uri="{BB962C8B-B14F-4D97-AF65-F5344CB8AC3E}">
        <p14:creationId xmlns:p14="http://schemas.microsoft.com/office/powerpoint/2010/main" val="1543188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78436C-9FBE-5EA8-2AFF-144F410F89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F59BB2-6C40-0E45-2637-C91F468060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AB584A-E73D-D647-E3AC-A9A15C6FECA2}"/>
              </a:ext>
            </a:extLst>
          </p:cNvPr>
          <p:cNvSpPr>
            <a:spLocks noGrp="1"/>
          </p:cNvSpPr>
          <p:nvPr>
            <p:ph type="body" idx="1"/>
          </p:nvPr>
        </p:nvSpPr>
        <p:spPr/>
        <p:txBody>
          <a:bodyPr/>
          <a:lstStyle/>
          <a:p>
            <a:r>
              <a:rPr lang="en-US" dirty="0">
                <a:ea typeface="Calibri"/>
                <a:cs typeface="Calibri"/>
              </a:rPr>
              <a:t>OPTIONAL CLOSING </a:t>
            </a:r>
          </a:p>
          <a:p>
            <a:endParaRPr lang="en-US" dirty="0"/>
          </a:p>
          <a:p>
            <a:pPr marL="171450" indent="-171450">
              <a:buFont typeface="Aptos"/>
              <a:buChar char="•"/>
            </a:pPr>
            <a:r>
              <a:rPr lang="en-US" dirty="0"/>
              <a:t>Only </a:t>
            </a:r>
            <a:r>
              <a:rPr lang="en-US" b="1" dirty="0"/>
              <a:t>authorized Knights of Columbus Field Agents </a:t>
            </a:r>
            <a:r>
              <a:rPr lang="en-US" dirty="0"/>
              <a:t>may offer financial services in our councils.</a:t>
            </a:r>
            <a:endParaRPr lang="en-US" dirty="0">
              <a:ea typeface="Calibri"/>
              <a:cs typeface="Calibri"/>
            </a:endParaRPr>
          </a:p>
          <a:p>
            <a:pPr marL="171450" indent="-171450">
              <a:buFont typeface="Aptos"/>
              <a:buChar char="•"/>
            </a:pPr>
            <a:r>
              <a:rPr lang="en-US" dirty="0"/>
              <a:t>Outside financial advisors are </a:t>
            </a:r>
            <a:r>
              <a:rPr lang="en-US" b="1" dirty="0"/>
              <a:t>prohibited from prospecting, presenting, or advising </a:t>
            </a:r>
            <a:r>
              <a:rPr lang="en-US" dirty="0"/>
              <a:t>at</a:t>
            </a:r>
            <a:r>
              <a:rPr lang="en-US" u="sng" dirty="0">
                <a:solidFill>
                  <a:srgbClr val="0078D4"/>
                </a:solidFill>
              </a:rPr>
              <a:t> </a:t>
            </a:r>
            <a:r>
              <a:rPr lang="en-US" dirty="0"/>
              <a:t>any Knights function—it’s a violation of our by-laws.</a:t>
            </a:r>
            <a:endParaRPr lang="en-US" dirty="0">
              <a:ea typeface="Calibri"/>
              <a:cs typeface="Calibri"/>
            </a:endParaRPr>
          </a:p>
          <a:p>
            <a:pPr marL="171450" indent="-171450">
              <a:buFont typeface="Aptos"/>
              <a:buChar char="•"/>
            </a:pPr>
            <a:r>
              <a:rPr lang="en-US" b="1" dirty="0"/>
              <a:t>We must protect our councils, our agents, and our members, ensuring we stay true to our mission. </a:t>
            </a:r>
            <a:endParaRPr lang="en-US" dirty="0"/>
          </a:p>
          <a:p>
            <a:endParaRPr lang="en-US" dirty="0">
              <a:ea typeface="Calibri"/>
              <a:cs typeface="Calibri"/>
            </a:endParaRPr>
          </a:p>
          <a:p>
            <a:r>
              <a:rPr lang="en-US" dirty="0">
                <a:ea typeface="Calibri"/>
                <a:cs typeface="Calibri"/>
              </a:rPr>
              <a:t>Thank you for your time – close out with questions. </a:t>
            </a:r>
          </a:p>
          <a:p>
            <a:endParaRPr lang="en-US" dirty="0">
              <a:ea typeface="Calibri"/>
              <a:cs typeface="Calibri"/>
            </a:endParaRPr>
          </a:p>
        </p:txBody>
      </p:sp>
      <p:sp>
        <p:nvSpPr>
          <p:cNvPr id="4" name="Slide Number Placeholder 3">
            <a:extLst>
              <a:ext uri="{FF2B5EF4-FFF2-40B4-BE49-F238E27FC236}">
                <a16:creationId xmlns:a16="http://schemas.microsoft.com/office/drawing/2014/main" id="{903197E1-F8DE-5288-2DC0-0F76A2DCB13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826EBE-1041-4701-B409-492877CAC3F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5437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8845E5-9BAE-3874-4F39-60AEEB2DF0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53FC3C-B30B-8062-9E18-D2BAAD2198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24F054-0783-A267-D676-4E210DA90C7F}"/>
              </a:ext>
            </a:extLst>
          </p:cNvPr>
          <p:cNvSpPr>
            <a:spLocks noGrp="1"/>
          </p:cNvSpPr>
          <p:nvPr>
            <p:ph type="body" idx="1"/>
          </p:nvPr>
        </p:nvSpPr>
        <p:spPr/>
        <p:txBody>
          <a:bodyPr/>
          <a:lstStyle/>
          <a:p>
            <a:r>
              <a:rPr lang="en-US" dirty="0">
                <a:ea typeface="Calibri"/>
                <a:cs typeface="Calibri"/>
              </a:rPr>
              <a:t>OPTIONAL CLOSING </a:t>
            </a:r>
          </a:p>
          <a:p>
            <a:endParaRPr lang="en-US" dirty="0"/>
          </a:p>
          <a:p>
            <a:pPr marL="171450" indent="-171450">
              <a:buFont typeface="Aptos"/>
              <a:buChar char="•"/>
            </a:pPr>
            <a:r>
              <a:rPr lang="en-US" dirty="0"/>
              <a:t>Only </a:t>
            </a:r>
            <a:r>
              <a:rPr lang="en-US" b="1" dirty="0"/>
              <a:t>authorized Knights of Columbus Field Agents </a:t>
            </a:r>
            <a:r>
              <a:rPr lang="en-US" dirty="0"/>
              <a:t>may offer financial services in our councils.</a:t>
            </a:r>
            <a:endParaRPr lang="en-US" dirty="0">
              <a:ea typeface="Calibri"/>
              <a:cs typeface="Calibri"/>
            </a:endParaRPr>
          </a:p>
          <a:p>
            <a:pPr marL="171450" indent="-171450">
              <a:buFont typeface="Aptos"/>
              <a:buChar char="•"/>
            </a:pPr>
            <a:r>
              <a:rPr lang="en-US" dirty="0"/>
              <a:t>Outside financial advisors are </a:t>
            </a:r>
            <a:r>
              <a:rPr lang="en-US" b="1" dirty="0"/>
              <a:t>prohibited from prospecting, presenting, or advising </a:t>
            </a:r>
            <a:r>
              <a:rPr lang="en-US" dirty="0"/>
              <a:t>at</a:t>
            </a:r>
            <a:r>
              <a:rPr lang="en-US" u="sng" dirty="0">
                <a:solidFill>
                  <a:srgbClr val="0078D4"/>
                </a:solidFill>
              </a:rPr>
              <a:t> </a:t>
            </a:r>
            <a:r>
              <a:rPr lang="en-US" dirty="0"/>
              <a:t>any Knights function—it’s a violation of our by-laws.</a:t>
            </a:r>
            <a:endParaRPr lang="en-US" dirty="0">
              <a:ea typeface="Calibri"/>
              <a:cs typeface="Calibri"/>
            </a:endParaRPr>
          </a:p>
          <a:p>
            <a:pPr marL="171450" indent="-171450">
              <a:buFont typeface="Aptos"/>
              <a:buChar char="•"/>
            </a:pPr>
            <a:r>
              <a:rPr lang="en-US" b="1" dirty="0"/>
              <a:t>We must protect our councils, our agents, and our members, ensuring we stay true to our mission. </a:t>
            </a:r>
            <a:endParaRPr lang="en-US" dirty="0"/>
          </a:p>
          <a:p>
            <a:endParaRPr lang="en-US" dirty="0">
              <a:ea typeface="Calibri"/>
              <a:cs typeface="Calibri"/>
            </a:endParaRPr>
          </a:p>
          <a:p>
            <a:r>
              <a:rPr lang="en-US" dirty="0">
                <a:ea typeface="Calibri"/>
                <a:cs typeface="Calibri"/>
              </a:rPr>
              <a:t>Thank you for your time – close out with questions. </a:t>
            </a:r>
          </a:p>
          <a:p>
            <a:endParaRPr lang="en-US" dirty="0">
              <a:ea typeface="Calibri"/>
              <a:cs typeface="Calibri"/>
            </a:endParaRPr>
          </a:p>
        </p:txBody>
      </p:sp>
      <p:sp>
        <p:nvSpPr>
          <p:cNvPr id="4" name="Slide Number Placeholder 3">
            <a:extLst>
              <a:ext uri="{FF2B5EF4-FFF2-40B4-BE49-F238E27FC236}">
                <a16:creationId xmlns:a16="http://schemas.microsoft.com/office/drawing/2014/main" id="{BE595CDF-4434-8500-DBAB-D6892A06DA7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826EBE-1041-4701-B409-492877CAC3F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348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C221F6-422E-E135-92BB-CC08CCCDB1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0EA4D3-D6BE-5B67-B25C-EFE52A2364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A5F562-A08D-8084-C087-6A322892CDA1}"/>
              </a:ext>
            </a:extLst>
          </p:cNvPr>
          <p:cNvSpPr>
            <a:spLocks noGrp="1"/>
          </p:cNvSpPr>
          <p:nvPr>
            <p:ph type="body" idx="1"/>
          </p:nvPr>
        </p:nvSpPr>
        <p:spPr/>
        <p:txBody>
          <a:bodyPr/>
          <a:lstStyle/>
          <a:p>
            <a:r>
              <a:rPr lang="en-US" dirty="0">
                <a:ea typeface="Calibri"/>
                <a:cs typeface="Calibri"/>
              </a:rPr>
              <a:t>OPTIONAL CLOSING </a:t>
            </a:r>
          </a:p>
          <a:p>
            <a:endParaRPr lang="en-US" dirty="0"/>
          </a:p>
          <a:p>
            <a:pPr marL="171450" indent="-171450">
              <a:buFont typeface="Aptos"/>
              <a:buChar char="•"/>
            </a:pPr>
            <a:r>
              <a:rPr lang="en-US" dirty="0"/>
              <a:t>Only </a:t>
            </a:r>
            <a:r>
              <a:rPr lang="en-US" b="1" dirty="0"/>
              <a:t>authorized Knights of Columbus Field Agents </a:t>
            </a:r>
            <a:r>
              <a:rPr lang="en-US" dirty="0"/>
              <a:t>may offer financial services in our councils.</a:t>
            </a:r>
            <a:endParaRPr lang="en-US" dirty="0">
              <a:ea typeface="Calibri"/>
              <a:cs typeface="Calibri"/>
            </a:endParaRPr>
          </a:p>
          <a:p>
            <a:pPr marL="171450" indent="-171450">
              <a:buFont typeface="Aptos"/>
              <a:buChar char="•"/>
            </a:pPr>
            <a:r>
              <a:rPr lang="en-US" dirty="0"/>
              <a:t>Outside financial advisors are </a:t>
            </a:r>
            <a:r>
              <a:rPr lang="en-US" b="1" dirty="0"/>
              <a:t>prohibited from prospecting, presenting, or advising </a:t>
            </a:r>
            <a:r>
              <a:rPr lang="en-US" dirty="0"/>
              <a:t>at</a:t>
            </a:r>
            <a:r>
              <a:rPr lang="en-US" u="sng" dirty="0">
                <a:solidFill>
                  <a:srgbClr val="0078D4"/>
                </a:solidFill>
              </a:rPr>
              <a:t> </a:t>
            </a:r>
            <a:r>
              <a:rPr lang="en-US" dirty="0"/>
              <a:t>any Knights function—it’s a violation of our by-laws.</a:t>
            </a:r>
            <a:endParaRPr lang="en-US" dirty="0">
              <a:ea typeface="Calibri"/>
              <a:cs typeface="Calibri"/>
            </a:endParaRPr>
          </a:p>
          <a:p>
            <a:pPr marL="171450" indent="-171450">
              <a:buFont typeface="Aptos"/>
              <a:buChar char="•"/>
            </a:pPr>
            <a:r>
              <a:rPr lang="en-US" b="1" dirty="0"/>
              <a:t>We must protect our councils, our agents, and our members, ensuring we stay true to our mission. </a:t>
            </a:r>
            <a:endParaRPr lang="en-US" dirty="0"/>
          </a:p>
          <a:p>
            <a:endParaRPr lang="en-US" dirty="0">
              <a:ea typeface="Calibri"/>
              <a:cs typeface="Calibri"/>
            </a:endParaRPr>
          </a:p>
          <a:p>
            <a:r>
              <a:rPr lang="en-US" dirty="0">
                <a:ea typeface="Calibri"/>
                <a:cs typeface="Calibri"/>
              </a:rPr>
              <a:t>Thank you for your time – close out with questions. </a:t>
            </a:r>
          </a:p>
          <a:p>
            <a:endParaRPr lang="en-US" dirty="0">
              <a:ea typeface="Calibri"/>
              <a:cs typeface="Calibri"/>
            </a:endParaRPr>
          </a:p>
        </p:txBody>
      </p:sp>
      <p:sp>
        <p:nvSpPr>
          <p:cNvPr id="4" name="Slide Number Placeholder 3">
            <a:extLst>
              <a:ext uri="{FF2B5EF4-FFF2-40B4-BE49-F238E27FC236}">
                <a16:creationId xmlns:a16="http://schemas.microsoft.com/office/drawing/2014/main" id="{69DF15F5-E7B1-6544-2D0B-9D948C2FE15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826EBE-1041-4701-B409-492877CAC3F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5064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0D78E0-E1CD-1D14-95C7-88E8B32B9E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0A7851-0B18-6369-DB4E-113EEC5F72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78F98E-21DD-9AB1-FBF4-5B51965965DA}"/>
              </a:ext>
            </a:extLst>
          </p:cNvPr>
          <p:cNvSpPr>
            <a:spLocks noGrp="1"/>
          </p:cNvSpPr>
          <p:nvPr>
            <p:ph type="body" idx="1"/>
          </p:nvPr>
        </p:nvSpPr>
        <p:spPr/>
        <p:txBody>
          <a:bodyPr/>
          <a:lstStyle/>
          <a:p>
            <a:r>
              <a:rPr lang="en-US" dirty="0"/>
              <a:t>All new members should be introduced and encouraged to meet with the Field Agent early. This builds stronger member retention and ensures every man hears the full Knights of Columbus history, the mission of Blessed Michael McGivney, and understands all the benefits available to them and their family. They can receive a full financial needs analysis and begin aligning their financial decisions to their faith. </a:t>
            </a:r>
            <a:r>
              <a:rPr lang="en-US" b="1" dirty="0"/>
              <a:t>We are only reaching about 25 to 35 percent of new members right now. That needs to change if we want to grow in alignment with our founding mission. </a:t>
            </a:r>
            <a:endParaRPr lang="en-US" dirty="0"/>
          </a:p>
          <a:p>
            <a:endParaRPr lang="en-US" dirty="0">
              <a:ea typeface="Calibri"/>
              <a:cs typeface="Calibri"/>
            </a:endParaRPr>
          </a:p>
          <a:p>
            <a:r>
              <a:rPr lang="en-US" dirty="0"/>
              <a:t>Your field agents are the perfect partner for council growth and can help you achieve your goals. They know how to recruit well because they tell the story of our Order and our mission well. Partner with them as your council works to win the Fishers of Men: Extend the Invitation competition from between July 1 and October 31. </a:t>
            </a:r>
          </a:p>
          <a:p>
            <a:endParaRPr lang="en-US" dirty="0">
              <a:ea typeface="Calibri"/>
              <a:cs typeface="Calibri"/>
            </a:endParaRPr>
          </a:p>
          <a:p>
            <a:r>
              <a:rPr lang="en-US" dirty="0">
                <a:ea typeface="Calibri"/>
                <a:cs typeface="Calibri"/>
              </a:rPr>
              <a:t>The Supreme Council Home Office is challenging all councils to reach 100% of their council membership quota by October 31st. </a:t>
            </a:r>
            <a:r>
              <a:rPr lang="en-US" dirty="0"/>
              <a:t>The United States and Canada are split into five territories. The top three recruiting councils by total membership gains and the top 25 recruiting councils by percentage of quota in each territory will receive money from the Supreme Council Home Office to use toward holding a council/parish event during the 2025-2026 fraternal year. </a:t>
            </a:r>
            <a:endParaRPr lang="en-US" dirty="0">
              <a:ea typeface="Calibri"/>
              <a:cs typeface="Calibri"/>
            </a:endParaRPr>
          </a:p>
          <a:p>
            <a:endParaRPr lang="en-US" dirty="0"/>
          </a:p>
          <a:p>
            <a:r>
              <a:rPr lang="en-US" dirty="0">
                <a:solidFill>
                  <a:srgbClr val="000000"/>
                </a:solidFill>
                <a:ea typeface="Calibri"/>
                <a:cs typeface="Calibri"/>
              </a:rPr>
              <a:t>Information about this incentive was mailed to every council with the Fraternal Planner and is included in every Fraternal Leader Advisory email. </a:t>
            </a:r>
          </a:p>
        </p:txBody>
      </p:sp>
      <p:sp>
        <p:nvSpPr>
          <p:cNvPr id="4" name="Slide Number Placeholder 3">
            <a:extLst>
              <a:ext uri="{FF2B5EF4-FFF2-40B4-BE49-F238E27FC236}">
                <a16:creationId xmlns:a16="http://schemas.microsoft.com/office/drawing/2014/main" id="{7012A719-223B-8DFF-9377-A60A86CDC03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48C7D2-64F7-5D47-85AC-C019EE7840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3017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AE160D-CE76-8BD0-2C83-3BC662838D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F11173-0EAC-996A-AF7A-8CD031AA22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8731BD-F2C3-5955-961A-D87F43EE1261}"/>
              </a:ext>
            </a:extLst>
          </p:cNvPr>
          <p:cNvSpPr>
            <a:spLocks noGrp="1"/>
          </p:cNvSpPr>
          <p:nvPr>
            <p:ph type="body" idx="1"/>
          </p:nvPr>
        </p:nvSpPr>
        <p:spPr/>
        <p:txBody>
          <a:bodyPr/>
          <a:lstStyle/>
          <a:p>
            <a:endParaRPr lang="en-US" dirty="0">
              <a:ea typeface="Calibri"/>
              <a:cs typeface="Calibri"/>
            </a:endParaRPr>
          </a:p>
        </p:txBody>
      </p:sp>
      <p:sp>
        <p:nvSpPr>
          <p:cNvPr id="4" name="Slide Number Placeholder 3">
            <a:extLst>
              <a:ext uri="{FF2B5EF4-FFF2-40B4-BE49-F238E27FC236}">
                <a16:creationId xmlns:a16="http://schemas.microsoft.com/office/drawing/2014/main" id="{2FB4C841-351D-4888-B6D0-C11EE4CEDDD6}"/>
              </a:ext>
            </a:extLst>
          </p:cNvPr>
          <p:cNvSpPr>
            <a:spLocks noGrp="1"/>
          </p:cNvSpPr>
          <p:nvPr>
            <p:ph type="sldNum" sz="quarter" idx="5"/>
          </p:nvPr>
        </p:nvSpPr>
        <p:spPr/>
        <p:txBody>
          <a:bodyPr/>
          <a:lstStyle/>
          <a:p>
            <a:fld id="{4E48C7D2-64F7-5D47-85AC-C019EE7840A2}" type="slidenum">
              <a:rPr lang="en-US" smtClean="0"/>
              <a:t>12</a:t>
            </a:fld>
            <a:endParaRPr lang="en-US" dirty="0"/>
          </a:p>
        </p:txBody>
      </p:sp>
    </p:spTree>
    <p:extLst>
      <p:ext uri="{BB962C8B-B14F-4D97-AF65-F5344CB8AC3E}">
        <p14:creationId xmlns:p14="http://schemas.microsoft.com/office/powerpoint/2010/main" val="3916115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through our product portfolio. No insurance solution may look the same, and no insurance plan stays stagnant year over year. Highlight our ability to work with you and customize your protection plan to ensure you can meet your financial goals and encourage the need to update your financial strategy as your family changes. </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77826EBE-1041-4701-B409-492877CAC3FB}" type="slidenum">
              <a:rPr lang="en-US" smtClean="0"/>
              <a:t>13</a:t>
            </a:fld>
            <a:endParaRPr lang="en-US" dirty="0"/>
          </a:p>
        </p:txBody>
      </p:sp>
    </p:spTree>
    <p:extLst>
      <p:ext uri="{BB962C8B-B14F-4D97-AF65-F5344CB8AC3E}">
        <p14:creationId xmlns:p14="http://schemas.microsoft.com/office/powerpoint/2010/main" val="34737847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Knights of Columbus Asset Advisors can help ensure your investments reflect your Catholic values. That’s why they have combined professional asset management with Catholic moral principles, helping you plan for tomorrow without compromising your faith.</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77826EBE-1041-4701-B409-492877CAC3FB}" type="slidenum">
              <a:rPr lang="en-US" smtClean="0"/>
              <a:t>14</a:t>
            </a:fld>
            <a:endParaRPr lang="en-US" dirty="0"/>
          </a:p>
        </p:txBody>
      </p:sp>
    </p:spTree>
    <p:extLst>
      <p:ext uri="{BB962C8B-B14F-4D97-AF65-F5344CB8AC3E}">
        <p14:creationId xmlns:p14="http://schemas.microsoft.com/office/powerpoint/2010/main" val="1185315416"/>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0.svg"/></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2.sv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4.sv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6.sv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8.sv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20.sv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22.sv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24.sv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26.sv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28.sv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0.svg"/></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2.sv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4.sv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6.sv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8.sv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20.sv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22.sv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24.sv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26.sv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28.svg"/></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pic>
        <p:nvPicPr>
          <p:cNvPr id="4" name="Picture 18" descr="http://www.clker.com/cliparts/k/f/U/j/T/3/michigan-svg-md.png">
            <a:extLst>
              <a:ext uri="{FF2B5EF4-FFF2-40B4-BE49-F238E27FC236}">
                <a16:creationId xmlns:a16="http://schemas.microsoft.com/office/drawing/2014/main" id="{6DE5BFCD-AB09-40C9-82FB-F3F51B2D5C14}"/>
              </a:ext>
            </a:extLst>
          </p:cNvPr>
          <p:cNvPicPr>
            <a:picLocks noChangeAspect="1" noChangeArrowheads="1"/>
          </p:cNvPicPr>
          <p:nvPr userDrawn="1"/>
        </p:nvPicPr>
        <p:blipFill>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853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1474302" y="6211094"/>
            <a:ext cx="582402" cy="531812"/>
          </a:xfrm>
          <a:prstGeom prst="rect">
            <a:avLst/>
          </a:prstGeom>
          <a:noFill/>
          <a:effectLst/>
        </p:spPr>
      </p:pic>
      <p:sp>
        <p:nvSpPr>
          <p:cNvPr id="5" name="Text Box 17">
            <a:extLst>
              <a:ext uri="{FF2B5EF4-FFF2-40B4-BE49-F238E27FC236}">
                <a16:creationId xmlns:a16="http://schemas.microsoft.com/office/drawing/2014/main" id="{4E01B3D9-B931-46EB-AF87-61C0716EC435}"/>
              </a:ext>
            </a:extLst>
          </p:cNvPr>
          <p:cNvSpPr txBox="1">
            <a:spLocks noChangeArrowheads="1"/>
          </p:cNvSpPr>
          <p:nvPr userDrawn="1"/>
        </p:nvSpPr>
        <p:spPr bwMode="auto">
          <a:xfrm>
            <a:off x="9601200" y="6326187"/>
            <a:ext cx="182880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hangingPunct="0"/>
            <a:r>
              <a:rPr lang="en-US" sz="1200" dirty="0">
                <a:solidFill>
                  <a:schemeClr val="accent1">
                    <a:lumMod val="90000"/>
                  </a:schemeClr>
                </a:solidFill>
                <a:latin typeface="Bookman Old Style" panose="02050604050505020204" pitchFamily="18" charset="0"/>
              </a:rPr>
              <a:t>Michigan State Council</a:t>
            </a:r>
          </a:p>
          <a:p>
            <a:pPr eaLnBrk="0" hangingPunct="0"/>
            <a:endParaRPr lang="en-US" sz="300" dirty="0">
              <a:solidFill>
                <a:schemeClr val="accent1">
                  <a:lumMod val="90000"/>
                </a:schemeClr>
              </a:solidFill>
              <a:latin typeface="Bookman Old Style" panose="02050604050505020204" pitchFamily="18" charset="0"/>
            </a:endParaRPr>
          </a:p>
          <a:p>
            <a:pPr eaLnBrk="0" hangingPunct="0"/>
            <a:r>
              <a:rPr lang="en-US" sz="1200" dirty="0">
                <a:solidFill>
                  <a:schemeClr val="accent1">
                    <a:lumMod val="90000"/>
                  </a:schemeClr>
                </a:solidFill>
                <a:latin typeface="Bookman Old Style" panose="02050604050505020204" pitchFamily="18" charset="0"/>
              </a:rPr>
              <a:t>Knights of Columbus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94800" y="381000"/>
            <a:ext cx="23876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032000" y="381000"/>
            <a:ext cx="69596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0" y="381000"/>
            <a:ext cx="9550400" cy="1143000"/>
          </a:xfrm>
        </p:spPr>
        <p:txBody>
          <a:bodyPr/>
          <a:lstStyle/>
          <a:p>
            <a:r>
              <a:rPr lang="en-US"/>
              <a:t>Click to edit Master title style</a:t>
            </a:r>
          </a:p>
        </p:txBody>
      </p:sp>
      <p:sp>
        <p:nvSpPr>
          <p:cNvPr id="3" name="Text Placeholder 2"/>
          <p:cNvSpPr>
            <a:spLocks noGrp="1"/>
          </p:cNvSpPr>
          <p:nvPr>
            <p:ph type="body" sz="half" idx="1"/>
          </p:nvPr>
        </p:nvSpPr>
        <p:spPr>
          <a:xfrm>
            <a:off x="2133600" y="1752600"/>
            <a:ext cx="4622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959600" y="1752600"/>
            <a:ext cx="4622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mblem only">
    <p:bg>
      <p:bgPr>
        <a:solidFill>
          <a:schemeClr val="accent1"/>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3A7ABB9F-2C75-0047-B1B9-911166386F1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10000" y="1103589"/>
            <a:ext cx="4572000" cy="4572000"/>
          </a:xfrm>
          <a:prstGeom prst="rect">
            <a:avLst/>
          </a:prstGeom>
        </p:spPr>
      </p:pic>
    </p:spTree>
    <p:extLst>
      <p:ext uri="{BB962C8B-B14F-4D97-AF65-F5344CB8AC3E}">
        <p14:creationId xmlns:p14="http://schemas.microsoft.com/office/powerpoint/2010/main" val="11832168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7E96C-0A7D-F64E-BCB7-2347B8578FEB}"/>
              </a:ext>
            </a:extLst>
          </p:cNvPr>
          <p:cNvSpPr>
            <a:spLocks noGrp="1"/>
          </p:cNvSpPr>
          <p:nvPr>
            <p:ph type="ctrTitle"/>
          </p:nvPr>
        </p:nvSpPr>
        <p:spPr>
          <a:xfrm>
            <a:off x="2103120" y="2468880"/>
            <a:ext cx="8382646" cy="2555875"/>
          </a:xfrm>
        </p:spPr>
        <p:txBody>
          <a:bodyPr anchor="t" anchorCtr="0"/>
          <a:lstStyle>
            <a:lvl1pPr algn="l">
              <a:lnSpc>
                <a:spcPct val="100000"/>
              </a:lnSpc>
              <a:defRPr sz="4800">
                <a:solidFill>
                  <a:schemeClr val="accent2"/>
                </a:solidFill>
              </a:defRPr>
            </a:lvl1pPr>
          </a:lstStyle>
          <a:p>
            <a:r>
              <a:rPr lang="en-US"/>
              <a:t>Click to edit Master title style</a:t>
            </a:r>
          </a:p>
        </p:txBody>
      </p:sp>
      <p:sp>
        <p:nvSpPr>
          <p:cNvPr id="4" name="Date Placeholder 3">
            <a:extLst>
              <a:ext uri="{FF2B5EF4-FFF2-40B4-BE49-F238E27FC236}">
                <a16:creationId xmlns:a16="http://schemas.microsoft.com/office/drawing/2014/main" id="{530F015C-1315-1E44-AE22-1354372E0C9B}"/>
              </a:ext>
            </a:extLst>
          </p:cNvPr>
          <p:cNvSpPr>
            <a:spLocks noGrp="1"/>
          </p:cNvSpPr>
          <p:nvPr>
            <p:ph type="dt" sz="half" idx="10"/>
          </p:nvPr>
        </p:nvSpPr>
        <p:spPr>
          <a:xfrm>
            <a:off x="2103120" y="5029200"/>
            <a:ext cx="3924300" cy="1006475"/>
          </a:xfrm>
          <a:prstGeom prst="rect">
            <a:avLst/>
          </a:prstGeom>
        </p:spPr>
        <p:txBody>
          <a:bodyPr lIns="0" tIns="0" rIns="0" bIns="0"/>
          <a:lstStyle>
            <a:lvl1pPr>
              <a:defRPr>
                <a:solidFill>
                  <a:schemeClr val="bg2"/>
                </a:solidFill>
              </a:defRPr>
            </a:lvl1pPr>
          </a:lstStyle>
          <a:p>
            <a:fld id="{31855C22-8691-3246-82BA-7D95F02094BC}" type="datetime4">
              <a:rPr lang="en-US" smtClean="0"/>
              <a:t>July 21, 2025</a:t>
            </a:fld>
            <a:endParaRPr lang="en-US" dirty="0"/>
          </a:p>
        </p:txBody>
      </p:sp>
      <p:pic>
        <p:nvPicPr>
          <p:cNvPr id="6" name="Graphic 5">
            <a:extLst>
              <a:ext uri="{FF2B5EF4-FFF2-40B4-BE49-F238E27FC236}">
                <a16:creationId xmlns:a16="http://schemas.microsoft.com/office/drawing/2014/main" id="{7D34F45B-CB8E-1543-BE79-06E39478330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008879" cy="2331720"/>
          </a:xfrm>
          <a:prstGeom prst="rect">
            <a:avLst/>
          </a:prstGeom>
        </p:spPr>
      </p:pic>
    </p:spTree>
    <p:extLst>
      <p:ext uri="{BB962C8B-B14F-4D97-AF65-F5344CB8AC3E}">
        <p14:creationId xmlns:p14="http://schemas.microsoft.com/office/powerpoint/2010/main" val="22218764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with Photo">
    <p:bg>
      <p:bgPr>
        <a:solidFill>
          <a:schemeClr val="accent1"/>
        </a:soli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32F146D1-959D-114E-A46D-D04F93BF9644}"/>
              </a:ext>
            </a:extLst>
          </p:cNvPr>
          <p:cNvSpPr>
            <a:spLocks noGrp="1"/>
          </p:cNvSpPr>
          <p:nvPr>
            <p:ph type="pic" idx="1"/>
          </p:nvPr>
        </p:nvSpPr>
        <p:spPr>
          <a:xfrm>
            <a:off x="6092190" y="0"/>
            <a:ext cx="6099810" cy="6858000"/>
          </a:xfrm>
          <a:custGeom>
            <a:avLst/>
            <a:gdLst>
              <a:gd name="connsiteX0" fmla="*/ 6781799 w 6781800"/>
              <a:gd name="connsiteY0" fmla="*/ 0 h 6858000"/>
              <a:gd name="connsiteX1" fmla="*/ 6781800 w 6781800"/>
              <a:gd name="connsiteY1" fmla="*/ 0 h 6858000"/>
              <a:gd name="connsiteX2" fmla="*/ 6781800 w 6781800"/>
              <a:gd name="connsiteY2" fmla="*/ 6858000 h 6858000"/>
              <a:gd name="connsiteX3" fmla="*/ 0 w 6781800"/>
              <a:gd name="connsiteY3" fmla="*/ 6858000 h 6858000"/>
              <a:gd name="connsiteX4" fmla="*/ 0 w 6781800"/>
              <a:gd name="connsiteY4" fmla="*/ 6857999 h 6858000"/>
              <a:gd name="connsiteX5" fmla="*/ 3521073 w 6781800"/>
              <a:gd name="connsiteY5" fmla="*/ 6857999 h 6858000"/>
              <a:gd name="connsiteX6" fmla="*/ 92966 w 6781800"/>
              <a:gd name="connsiteY6" fmla="*/ 3429001 h 6858000"/>
              <a:gd name="connsiteX7" fmla="*/ 3521074 w 6781800"/>
              <a:gd name="connsiteY7" fmla="*/ 1 h 6858000"/>
              <a:gd name="connsiteX8" fmla="*/ 3521074 w 6781800"/>
              <a:gd name="connsiteY8" fmla="*/ 6857999 h 6858000"/>
              <a:gd name="connsiteX9" fmla="*/ 3521075 w 6781800"/>
              <a:gd name="connsiteY9" fmla="*/ 1 h 6858000"/>
              <a:gd name="connsiteX10" fmla="*/ 6781799 w 6781800"/>
              <a:gd name="connsiteY10"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81800" h="6858000">
                <a:moveTo>
                  <a:pt x="6781799" y="0"/>
                </a:moveTo>
                <a:lnTo>
                  <a:pt x="6781800" y="0"/>
                </a:lnTo>
                <a:lnTo>
                  <a:pt x="6781800" y="6858000"/>
                </a:lnTo>
                <a:lnTo>
                  <a:pt x="0" y="6858000"/>
                </a:lnTo>
                <a:lnTo>
                  <a:pt x="0" y="6857999"/>
                </a:lnTo>
                <a:lnTo>
                  <a:pt x="3521073" y="6857999"/>
                </a:lnTo>
                <a:lnTo>
                  <a:pt x="92966" y="3429001"/>
                </a:lnTo>
                <a:lnTo>
                  <a:pt x="3521074" y="1"/>
                </a:lnTo>
                <a:lnTo>
                  <a:pt x="3521074" y="6857999"/>
                </a:lnTo>
                <a:lnTo>
                  <a:pt x="3521075" y="1"/>
                </a:lnTo>
                <a:lnTo>
                  <a:pt x="6781799" y="1"/>
                </a:lnTo>
                <a:close/>
              </a:path>
            </a:pathLst>
          </a:custGeom>
          <a:solidFill>
            <a:schemeClr val="bg1"/>
          </a:solidFill>
        </p:spPr>
        <p:txBody>
          <a:bodyPr wrap="square" anchor="ctr" anchorCtr="1">
            <a:no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Slide Number Placeholder 6">
            <a:extLst>
              <a:ext uri="{FF2B5EF4-FFF2-40B4-BE49-F238E27FC236}">
                <a16:creationId xmlns:a16="http://schemas.microsoft.com/office/drawing/2014/main" id="{69C2D432-1D55-CC48-BC16-EFAB7BF6B2E9}"/>
              </a:ext>
            </a:extLst>
          </p:cNvPr>
          <p:cNvSpPr>
            <a:spLocks noGrp="1"/>
          </p:cNvSpPr>
          <p:nvPr>
            <p:ph type="sldNum" sz="quarter" idx="12"/>
          </p:nvPr>
        </p:nvSpPr>
        <p:spPr/>
        <p:txBody>
          <a:bodyPr/>
          <a:lstStyle>
            <a:lvl1pPr>
              <a:defRPr>
                <a:solidFill>
                  <a:schemeClr val="bg2"/>
                </a:solidFill>
              </a:defRPr>
            </a:lvl1pPr>
          </a:lstStyle>
          <a:p>
            <a:fld id="{61ADE5DC-7D63-DF48-9E5C-D85B8F0CA549}" type="slidenum">
              <a:rPr lang="en-US" smtClean="0"/>
              <a:pPr/>
              <a:t>‹#›</a:t>
            </a:fld>
            <a:endParaRPr lang="en-US" dirty="0"/>
          </a:p>
        </p:txBody>
      </p:sp>
      <p:sp>
        <p:nvSpPr>
          <p:cNvPr id="9" name="Title 8">
            <a:extLst>
              <a:ext uri="{FF2B5EF4-FFF2-40B4-BE49-F238E27FC236}">
                <a16:creationId xmlns:a16="http://schemas.microsoft.com/office/drawing/2014/main" id="{8B94699D-80A6-8D45-93C1-60C66F897EE5}"/>
              </a:ext>
            </a:extLst>
          </p:cNvPr>
          <p:cNvSpPr>
            <a:spLocks noGrp="1"/>
          </p:cNvSpPr>
          <p:nvPr>
            <p:ph type="title"/>
          </p:nvPr>
        </p:nvSpPr>
        <p:spPr>
          <a:xfrm>
            <a:off x="423862" y="2473325"/>
            <a:ext cx="5542598" cy="1904365"/>
          </a:xfrm>
        </p:spPr>
        <p:txBody>
          <a:bodyPr anchor="ctr" anchorCtr="0"/>
          <a:lstStyle>
            <a:lvl1pPr>
              <a:lnSpc>
                <a:spcPct val="100000"/>
              </a:lnSpc>
              <a:defRPr sz="4800">
                <a:solidFill>
                  <a:schemeClr val="accent2"/>
                </a:solidFill>
              </a:defRPr>
            </a:lvl1pPr>
          </a:lstStyle>
          <a:p>
            <a:r>
              <a:rPr lang="en-US"/>
              <a:t>Click to edit Master title style</a:t>
            </a:r>
          </a:p>
        </p:txBody>
      </p:sp>
      <p:pic>
        <p:nvPicPr>
          <p:cNvPr id="10" name="Graphic 9">
            <a:extLst>
              <a:ext uri="{FF2B5EF4-FFF2-40B4-BE49-F238E27FC236}">
                <a16:creationId xmlns:a16="http://schemas.microsoft.com/office/drawing/2014/main" id="{FABD1690-48C1-094D-914B-23FF5BD0CD2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008879" cy="2331720"/>
          </a:xfrm>
          <a:prstGeom prst="rect">
            <a:avLst/>
          </a:prstGeom>
        </p:spPr>
      </p:pic>
      <p:sp>
        <p:nvSpPr>
          <p:cNvPr id="11" name="Date Placeholder 3">
            <a:extLst>
              <a:ext uri="{FF2B5EF4-FFF2-40B4-BE49-F238E27FC236}">
                <a16:creationId xmlns:a16="http://schemas.microsoft.com/office/drawing/2014/main" id="{6F010E6A-E64E-D04A-82BB-54DF8D5A63CD}"/>
              </a:ext>
            </a:extLst>
          </p:cNvPr>
          <p:cNvSpPr>
            <a:spLocks noGrp="1"/>
          </p:cNvSpPr>
          <p:nvPr>
            <p:ph type="dt" sz="half" idx="10"/>
          </p:nvPr>
        </p:nvSpPr>
        <p:spPr>
          <a:xfrm>
            <a:off x="423863" y="5269230"/>
            <a:ext cx="3924300" cy="766445"/>
          </a:xfrm>
          <a:prstGeom prst="rect">
            <a:avLst/>
          </a:prstGeom>
        </p:spPr>
        <p:txBody>
          <a:bodyPr lIns="0" tIns="0" rIns="0" bIns="0"/>
          <a:lstStyle>
            <a:lvl1pPr>
              <a:defRPr>
                <a:solidFill>
                  <a:schemeClr val="bg2"/>
                </a:solidFill>
              </a:defRPr>
            </a:lvl1pPr>
          </a:lstStyle>
          <a:p>
            <a:fld id="{31855C22-8691-3246-82BA-7D95F02094BC}" type="datetime4">
              <a:rPr lang="en-US" smtClean="0"/>
              <a:t>July 21, 2025</a:t>
            </a:fld>
            <a:endParaRPr lang="en-US" dirty="0"/>
          </a:p>
        </p:txBody>
      </p:sp>
    </p:spTree>
    <p:extLst>
      <p:ext uri="{BB962C8B-B14F-4D97-AF65-F5344CB8AC3E}">
        <p14:creationId xmlns:p14="http://schemas.microsoft.com/office/powerpoint/2010/main" val="38467003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3D86A-7368-BE48-AD74-71C68AA825F4}"/>
              </a:ext>
            </a:extLst>
          </p:cNvPr>
          <p:cNvSpPr>
            <a:spLocks noGrp="1"/>
          </p:cNvSpPr>
          <p:nvPr>
            <p:ph type="title"/>
          </p:nvPr>
        </p:nvSpPr>
        <p:spPr>
          <a:xfrm>
            <a:off x="423864" y="457200"/>
            <a:ext cx="8507412" cy="1143000"/>
          </a:xfrm>
        </p:spPr>
        <p:txBody>
          <a:bodyPr/>
          <a:lstStyle>
            <a:lvl1pPr>
              <a:lnSpc>
                <a:spcPct val="100000"/>
              </a:lnSpc>
              <a:defRPr sz="2800"/>
            </a:lvl1pPr>
          </a:lstStyle>
          <a:p>
            <a:r>
              <a:rPr lang="en-US"/>
              <a:t>Click to edit Master title style</a:t>
            </a:r>
          </a:p>
        </p:txBody>
      </p:sp>
      <p:sp>
        <p:nvSpPr>
          <p:cNvPr id="3" name="Content Placeholder 2">
            <a:extLst>
              <a:ext uri="{FF2B5EF4-FFF2-40B4-BE49-F238E27FC236}">
                <a16:creationId xmlns:a16="http://schemas.microsoft.com/office/drawing/2014/main" id="{F4E591C1-5915-6B4D-B703-782EC1F6824B}"/>
              </a:ext>
            </a:extLst>
          </p:cNvPr>
          <p:cNvSpPr>
            <a:spLocks noGrp="1"/>
          </p:cNvSpPr>
          <p:nvPr>
            <p:ph idx="1"/>
          </p:nvPr>
        </p:nvSpPr>
        <p:spPr>
          <a:xfrm>
            <a:off x="423863" y="1600200"/>
            <a:ext cx="8507412" cy="4351338"/>
          </a:xfrm>
        </p:spPr>
        <p:txBody>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E2024642-C7C8-D64F-A54C-6C1EFFB07D5B}"/>
              </a:ext>
            </a:extLst>
          </p:cNvPr>
          <p:cNvSpPr>
            <a:spLocks noGrp="1"/>
          </p:cNvSpPr>
          <p:nvPr>
            <p:ph type="ftr" sz="quarter" idx="11"/>
          </p:nvPr>
        </p:nvSpPr>
        <p:spPr>
          <a:xfrm>
            <a:off x="922606" y="6362700"/>
            <a:ext cx="5173394" cy="495300"/>
          </a:xfrm>
        </p:spPr>
        <p:txBody>
          <a:bodyPr/>
          <a:lstStyle/>
          <a:p>
            <a:r>
              <a:rPr lang="en-US" dirty="0"/>
              <a:t>PowerPoint template guidelines and examples</a:t>
            </a:r>
          </a:p>
        </p:txBody>
      </p:sp>
      <p:sp>
        <p:nvSpPr>
          <p:cNvPr id="6" name="Slide Number Placeholder 5">
            <a:extLst>
              <a:ext uri="{FF2B5EF4-FFF2-40B4-BE49-F238E27FC236}">
                <a16:creationId xmlns:a16="http://schemas.microsoft.com/office/drawing/2014/main" id="{04EA2324-B442-C744-B31A-9185FC2EEB21}"/>
              </a:ext>
            </a:extLst>
          </p:cNvPr>
          <p:cNvSpPr>
            <a:spLocks noGrp="1"/>
          </p:cNvSpPr>
          <p:nvPr>
            <p:ph type="sldNum" sz="quarter" idx="12"/>
          </p:nvPr>
        </p:nvSpPr>
        <p:spPr/>
        <p:txBody>
          <a:bodyPr/>
          <a:lstStyle/>
          <a:p>
            <a:fld id="{61ADE5DC-7D63-DF48-9E5C-D85B8F0CA549}" type="slidenum">
              <a:rPr lang="en-US" smtClean="0"/>
              <a:t>‹#›</a:t>
            </a:fld>
            <a:endParaRPr lang="en-US" dirty="0"/>
          </a:p>
        </p:txBody>
      </p:sp>
      <p:pic>
        <p:nvPicPr>
          <p:cNvPr id="12" name="Picture 11" descr="A close up of a sign&#10;&#10;Description automatically generated">
            <a:extLst>
              <a:ext uri="{FF2B5EF4-FFF2-40B4-BE49-F238E27FC236}">
                <a16:creationId xmlns:a16="http://schemas.microsoft.com/office/drawing/2014/main" id="{611EB052-6562-7545-A6BA-6648ABF04E9B}"/>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spTree>
    <p:extLst>
      <p:ext uri="{BB962C8B-B14F-4D97-AF65-F5344CB8AC3E}">
        <p14:creationId xmlns:p14="http://schemas.microsoft.com/office/powerpoint/2010/main" val="29349890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87DF3-0F7A-BB4C-AB3C-D97FFDFB0EBE}"/>
              </a:ext>
            </a:extLst>
          </p:cNvPr>
          <p:cNvSpPr>
            <a:spLocks noGrp="1"/>
          </p:cNvSpPr>
          <p:nvPr>
            <p:ph type="title"/>
          </p:nvPr>
        </p:nvSpPr>
        <p:spPr>
          <a:xfrm>
            <a:off x="423864" y="457200"/>
            <a:ext cx="8507412" cy="1143000"/>
          </a:xfrm>
        </p:spPr>
        <p:txBody>
          <a:bodyPr/>
          <a:lstStyle>
            <a:lvl1pPr>
              <a:lnSpc>
                <a:spcPct val="100000"/>
              </a:lnSpc>
              <a:defRPr sz="2800"/>
            </a:lvl1pPr>
          </a:lstStyle>
          <a:p>
            <a:r>
              <a:rPr lang="en-US"/>
              <a:t>Click to edit Master title style</a:t>
            </a:r>
          </a:p>
        </p:txBody>
      </p:sp>
      <p:sp>
        <p:nvSpPr>
          <p:cNvPr id="3" name="Content Placeholder 2">
            <a:extLst>
              <a:ext uri="{FF2B5EF4-FFF2-40B4-BE49-F238E27FC236}">
                <a16:creationId xmlns:a16="http://schemas.microsoft.com/office/drawing/2014/main" id="{79FAD214-935B-7749-BF0B-768D86063C88}"/>
              </a:ext>
            </a:extLst>
          </p:cNvPr>
          <p:cNvSpPr>
            <a:spLocks noGrp="1"/>
          </p:cNvSpPr>
          <p:nvPr>
            <p:ph sz="half" idx="1"/>
          </p:nvPr>
        </p:nvSpPr>
        <p:spPr>
          <a:xfrm>
            <a:off x="423863" y="1600199"/>
            <a:ext cx="5166360" cy="4435475"/>
          </a:xfrm>
        </p:spPr>
        <p:txBody>
          <a:bodyPr/>
          <a:lstStyle>
            <a:lvl1pPr>
              <a:lnSpc>
                <a:spcPct val="110000"/>
              </a:lnSpc>
              <a:defRPr sz="2000"/>
            </a:lvl1pPr>
            <a:lvl2pPr>
              <a:lnSpc>
                <a:spcPct val="110000"/>
              </a:lnSpc>
              <a:defRPr sz="2000"/>
            </a:lvl2pPr>
            <a:lvl3pPr>
              <a:lnSpc>
                <a:spcPct val="110000"/>
              </a:lnSpc>
              <a:defRPr sz="2000"/>
            </a:lvl3pPr>
            <a:lvl4pPr>
              <a:lnSpc>
                <a:spcPct val="110000"/>
              </a:lnSpc>
              <a:defRPr sz="2000"/>
            </a:lvl4pPr>
            <a:lvl5pPr>
              <a:lnSpc>
                <a:spcPct val="110000"/>
              </a:lnSpc>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4255422-43FB-194B-85E8-F8436E39DDC5}"/>
              </a:ext>
            </a:extLst>
          </p:cNvPr>
          <p:cNvSpPr>
            <a:spLocks noGrp="1"/>
          </p:cNvSpPr>
          <p:nvPr>
            <p:ph sz="half" idx="2"/>
          </p:nvPr>
        </p:nvSpPr>
        <p:spPr>
          <a:xfrm>
            <a:off x="6096000" y="1600200"/>
            <a:ext cx="5166360" cy="4435475"/>
          </a:xfrm>
        </p:spPr>
        <p:txBody>
          <a:bodyPr/>
          <a:lstStyle>
            <a:lvl1pPr>
              <a:lnSpc>
                <a:spcPct val="110000"/>
              </a:lnSpc>
              <a:defRPr sz="2000"/>
            </a:lvl1pPr>
            <a:lvl2pPr>
              <a:lnSpc>
                <a:spcPct val="110000"/>
              </a:lnSpc>
              <a:defRPr sz="2000"/>
            </a:lvl2pPr>
            <a:lvl3pPr>
              <a:lnSpc>
                <a:spcPct val="110000"/>
              </a:lnSpc>
              <a:defRPr sz="2000"/>
            </a:lvl3pPr>
            <a:lvl4pPr>
              <a:lnSpc>
                <a:spcPct val="110000"/>
              </a:lnSpc>
              <a:defRPr sz="2000"/>
            </a:lvl4pPr>
            <a:lvl5pPr>
              <a:lnSpc>
                <a:spcPct val="110000"/>
              </a:lnSpc>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7DD364EC-C876-5B4F-8AFE-049F9B99B280}"/>
              </a:ext>
            </a:extLst>
          </p:cNvPr>
          <p:cNvSpPr>
            <a:spLocks noGrp="1"/>
          </p:cNvSpPr>
          <p:nvPr>
            <p:ph type="ftr" sz="quarter" idx="11"/>
          </p:nvPr>
        </p:nvSpPr>
        <p:spPr/>
        <p:txBody>
          <a:bodyPr/>
          <a:lstStyle/>
          <a:p>
            <a:r>
              <a:rPr lang="en-US" dirty="0"/>
              <a:t>PowerPoint template guidelines and examples</a:t>
            </a:r>
          </a:p>
        </p:txBody>
      </p:sp>
      <p:sp>
        <p:nvSpPr>
          <p:cNvPr id="7" name="Slide Number Placeholder 6">
            <a:extLst>
              <a:ext uri="{FF2B5EF4-FFF2-40B4-BE49-F238E27FC236}">
                <a16:creationId xmlns:a16="http://schemas.microsoft.com/office/drawing/2014/main" id="{43F6ABD4-0ABC-FF4F-ABC8-D0DDECA16E64}"/>
              </a:ext>
            </a:extLst>
          </p:cNvPr>
          <p:cNvSpPr>
            <a:spLocks noGrp="1"/>
          </p:cNvSpPr>
          <p:nvPr>
            <p:ph type="sldNum" sz="quarter" idx="12"/>
          </p:nvPr>
        </p:nvSpPr>
        <p:spPr/>
        <p:txBody>
          <a:bodyPr/>
          <a:lstStyle/>
          <a:p>
            <a:fld id="{61ADE5DC-7D63-DF48-9E5C-D85B8F0CA549}" type="slidenum">
              <a:rPr lang="en-US" smtClean="0"/>
              <a:t>‹#›</a:t>
            </a:fld>
            <a:endParaRPr lang="en-US" dirty="0"/>
          </a:p>
        </p:txBody>
      </p:sp>
      <p:pic>
        <p:nvPicPr>
          <p:cNvPr id="8" name="Picture 7" descr="A close up of a sign&#10;&#10;Description automatically generated">
            <a:extLst>
              <a:ext uri="{FF2B5EF4-FFF2-40B4-BE49-F238E27FC236}">
                <a16:creationId xmlns:a16="http://schemas.microsoft.com/office/drawing/2014/main" id="{3F5D35F0-A6FD-8141-9364-759174B88624}"/>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spTree>
    <p:extLst>
      <p:ext uri="{BB962C8B-B14F-4D97-AF65-F5344CB8AC3E}">
        <p14:creationId xmlns:p14="http://schemas.microsoft.com/office/powerpoint/2010/main" val="7676502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87DF3-0F7A-BB4C-AB3C-D97FFDFB0EBE}"/>
              </a:ext>
            </a:extLst>
          </p:cNvPr>
          <p:cNvSpPr>
            <a:spLocks noGrp="1"/>
          </p:cNvSpPr>
          <p:nvPr>
            <p:ph type="title"/>
          </p:nvPr>
        </p:nvSpPr>
        <p:spPr/>
        <p:txBody>
          <a:bodyPr/>
          <a:lstStyle>
            <a:lvl1pPr>
              <a:lnSpc>
                <a:spcPct val="100000"/>
              </a:lnSpc>
              <a:defRPr sz="2800"/>
            </a:lvl1pPr>
          </a:lstStyle>
          <a:p>
            <a:r>
              <a:rPr lang="en-US"/>
              <a:t>Click to edit Master title style</a:t>
            </a:r>
          </a:p>
        </p:txBody>
      </p:sp>
      <p:sp>
        <p:nvSpPr>
          <p:cNvPr id="3" name="Content Placeholder 2">
            <a:extLst>
              <a:ext uri="{FF2B5EF4-FFF2-40B4-BE49-F238E27FC236}">
                <a16:creationId xmlns:a16="http://schemas.microsoft.com/office/drawing/2014/main" id="{79FAD214-935B-7749-BF0B-768D86063C88}"/>
              </a:ext>
            </a:extLst>
          </p:cNvPr>
          <p:cNvSpPr>
            <a:spLocks noGrp="1"/>
          </p:cNvSpPr>
          <p:nvPr>
            <p:ph sz="half" idx="1" hasCustomPrompt="1"/>
          </p:nvPr>
        </p:nvSpPr>
        <p:spPr>
          <a:xfrm>
            <a:off x="423862" y="1600200"/>
            <a:ext cx="5166360" cy="453888"/>
          </a:xfrm>
        </p:spPr>
        <p:txBody>
          <a:bodyPr/>
          <a:lstStyle>
            <a:lvl1pPr>
              <a:lnSpc>
                <a:spcPct val="110000"/>
              </a:lnSpc>
              <a:defRPr sz="1800">
                <a:solidFill>
                  <a:schemeClr val="accent2"/>
                </a:solidFill>
              </a:defRPr>
            </a:lvl1pPr>
            <a:lvl2pPr>
              <a:lnSpc>
                <a:spcPct val="114000"/>
              </a:lnSpc>
              <a:defRPr sz="1600"/>
            </a:lvl2pPr>
            <a:lvl3pPr>
              <a:lnSpc>
                <a:spcPct val="114000"/>
              </a:lnSpc>
              <a:defRPr sz="1400"/>
            </a:lvl3pPr>
            <a:lvl4pPr>
              <a:lnSpc>
                <a:spcPct val="114000"/>
              </a:lnSpc>
              <a:defRPr sz="1400"/>
            </a:lvl4pPr>
            <a:lvl5pPr>
              <a:lnSpc>
                <a:spcPct val="114000"/>
              </a:lnSpc>
              <a:defRPr sz="1400"/>
            </a:lvl5pPr>
          </a:lstStyle>
          <a:p>
            <a:pPr lvl="0"/>
            <a:r>
              <a:rPr lang="en-US"/>
              <a:t>CLICK TO EDIT MASTER TEXT</a:t>
            </a:r>
          </a:p>
        </p:txBody>
      </p:sp>
      <p:sp>
        <p:nvSpPr>
          <p:cNvPr id="6" name="Footer Placeholder 5">
            <a:extLst>
              <a:ext uri="{FF2B5EF4-FFF2-40B4-BE49-F238E27FC236}">
                <a16:creationId xmlns:a16="http://schemas.microsoft.com/office/drawing/2014/main" id="{7DD364EC-C876-5B4F-8AFE-049F9B99B280}"/>
              </a:ext>
            </a:extLst>
          </p:cNvPr>
          <p:cNvSpPr>
            <a:spLocks noGrp="1"/>
          </p:cNvSpPr>
          <p:nvPr>
            <p:ph type="ftr" sz="quarter" idx="11"/>
          </p:nvPr>
        </p:nvSpPr>
        <p:spPr/>
        <p:txBody>
          <a:bodyPr/>
          <a:lstStyle/>
          <a:p>
            <a:r>
              <a:rPr lang="en-US" dirty="0"/>
              <a:t>PowerPoint template guidelines and examples</a:t>
            </a:r>
          </a:p>
        </p:txBody>
      </p:sp>
      <p:sp>
        <p:nvSpPr>
          <p:cNvPr id="7" name="Slide Number Placeholder 6">
            <a:extLst>
              <a:ext uri="{FF2B5EF4-FFF2-40B4-BE49-F238E27FC236}">
                <a16:creationId xmlns:a16="http://schemas.microsoft.com/office/drawing/2014/main" id="{43F6ABD4-0ABC-FF4F-ABC8-D0DDECA16E64}"/>
              </a:ext>
            </a:extLst>
          </p:cNvPr>
          <p:cNvSpPr>
            <a:spLocks noGrp="1"/>
          </p:cNvSpPr>
          <p:nvPr>
            <p:ph type="sldNum" sz="quarter" idx="12"/>
          </p:nvPr>
        </p:nvSpPr>
        <p:spPr/>
        <p:txBody>
          <a:bodyPr/>
          <a:lstStyle/>
          <a:p>
            <a:fld id="{61ADE5DC-7D63-DF48-9E5C-D85B8F0CA549}" type="slidenum">
              <a:rPr lang="en-US" smtClean="0"/>
              <a:t>‹#›</a:t>
            </a:fld>
            <a:endParaRPr lang="en-US" dirty="0"/>
          </a:p>
        </p:txBody>
      </p:sp>
      <p:pic>
        <p:nvPicPr>
          <p:cNvPr id="8" name="Picture 7" descr="A close up of a sign&#10;&#10;Description automatically generated">
            <a:extLst>
              <a:ext uri="{FF2B5EF4-FFF2-40B4-BE49-F238E27FC236}">
                <a16:creationId xmlns:a16="http://schemas.microsoft.com/office/drawing/2014/main" id="{3F5D35F0-A6FD-8141-9364-759174B88624}"/>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sp>
        <p:nvSpPr>
          <p:cNvPr id="14" name="Content Placeholder 2">
            <a:extLst>
              <a:ext uri="{FF2B5EF4-FFF2-40B4-BE49-F238E27FC236}">
                <a16:creationId xmlns:a16="http://schemas.microsoft.com/office/drawing/2014/main" id="{B12097E7-25B9-8845-929D-D6AD3CAC196A}"/>
              </a:ext>
            </a:extLst>
          </p:cNvPr>
          <p:cNvSpPr>
            <a:spLocks noGrp="1"/>
          </p:cNvSpPr>
          <p:nvPr>
            <p:ph sz="half" idx="13" hasCustomPrompt="1"/>
          </p:nvPr>
        </p:nvSpPr>
        <p:spPr>
          <a:xfrm>
            <a:off x="423862" y="2473325"/>
            <a:ext cx="5166360" cy="3562350"/>
          </a:xfrm>
        </p:spPr>
        <p:txBody>
          <a:bodyPr/>
          <a:lstStyle>
            <a:lvl1pPr>
              <a:lnSpc>
                <a:spcPct val="114000"/>
              </a:lnSpc>
              <a:defRPr sz="1300"/>
            </a:lvl1pPr>
            <a:lvl2pPr>
              <a:lnSpc>
                <a:spcPct val="110000"/>
              </a:lnSpc>
              <a:defRPr sz="2000"/>
            </a:lvl2pPr>
            <a:lvl3pPr>
              <a:lnSpc>
                <a:spcPct val="110000"/>
              </a:lnSpc>
              <a:defRPr sz="2000"/>
            </a:lvl3pPr>
            <a:lvl4pPr>
              <a:lnSpc>
                <a:spcPct val="110000"/>
              </a:lnSpc>
              <a:defRPr sz="2000"/>
            </a:lvl4pPr>
            <a:lvl5pPr>
              <a:lnSpc>
                <a:spcPct val="110000"/>
              </a:lnSpc>
              <a:defRPr sz="2000"/>
            </a:lvl5pPr>
          </a:lstStyle>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0F972C97-6BF9-4F4C-B9E7-D33FD32C1927}"/>
              </a:ext>
            </a:extLst>
          </p:cNvPr>
          <p:cNvSpPr>
            <a:spLocks noGrp="1"/>
          </p:cNvSpPr>
          <p:nvPr>
            <p:ph sz="half" idx="14" hasCustomPrompt="1"/>
          </p:nvPr>
        </p:nvSpPr>
        <p:spPr>
          <a:xfrm>
            <a:off x="6095999" y="1600200"/>
            <a:ext cx="5166360" cy="453888"/>
          </a:xfrm>
        </p:spPr>
        <p:txBody>
          <a:bodyPr/>
          <a:lstStyle>
            <a:lvl1pPr>
              <a:lnSpc>
                <a:spcPct val="110000"/>
              </a:lnSpc>
              <a:defRPr sz="1800">
                <a:solidFill>
                  <a:schemeClr val="accent2"/>
                </a:solidFill>
              </a:defRPr>
            </a:lvl1pPr>
            <a:lvl2pPr>
              <a:lnSpc>
                <a:spcPct val="114000"/>
              </a:lnSpc>
              <a:defRPr sz="1600"/>
            </a:lvl2pPr>
            <a:lvl3pPr>
              <a:lnSpc>
                <a:spcPct val="114000"/>
              </a:lnSpc>
              <a:defRPr sz="1400"/>
            </a:lvl3pPr>
            <a:lvl4pPr>
              <a:lnSpc>
                <a:spcPct val="114000"/>
              </a:lnSpc>
              <a:defRPr sz="1400"/>
            </a:lvl4pPr>
            <a:lvl5pPr>
              <a:lnSpc>
                <a:spcPct val="114000"/>
              </a:lnSpc>
              <a:defRPr sz="1400"/>
            </a:lvl5pPr>
          </a:lstStyle>
          <a:p>
            <a:pPr lvl="0"/>
            <a:r>
              <a:rPr lang="en-US"/>
              <a:t>CLICK TO EDIT MASTER TEXT</a:t>
            </a:r>
          </a:p>
        </p:txBody>
      </p:sp>
      <p:sp>
        <p:nvSpPr>
          <p:cNvPr id="18" name="Content Placeholder 2">
            <a:extLst>
              <a:ext uri="{FF2B5EF4-FFF2-40B4-BE49-F238E27FC236}">
                <a16:creationId xmlns:a16="http://schemas.microsoft.com/office/drawing/2014/main" id="{E8EC568F-843A-3640-B1EF-2056F22F1820}"/>
              </a:ext>
            </a:extLst>
          </p:cNvPr>
          <p:cNvSpPr>
            <a:spLocks noGrp="1"/>
          </p:cNvSpPr>
          <p:nvPr>
            <p:ph sz="half" idx="15" hasCustomPrompt="1"/>
          </p:nvPr>
        </p:nvSpPr>
        <p:spPr>
          <a:xfrm>
            <a:off x="6095999" y="2473325"/>
            <a:ext cx="5166360" cy="3562350"/>
          </a:xfrm>
        </p:spPr>
        <p:txBody>
          <a:bodyPr/>
          <a:lstStyle>
            <a:lvl1pPr>
              <a:lnSpc>
                <a:spcPct val="114000"/>
              </a:lnSpc>
              <a:defRPr sz="1300"/>
            </a:lvl1pPr>
            <a:lvl2pPr>
              <a:lnSpc>
                <a:spcPct val="110000"/>
              </a:lnSpc>
              <a:defRPr sz="2000"/>
            </a:lvl2pPr>
            <a:lvl3pPr>
              <a:lnSpc>
                <a:spcPct val="110000"/>
              </a:lnSpc>
              <a:defRPr sz="2000"/>
            </a:lvl3pPr>
            <a:lvl4pPr>
              <a:lnSpc>
                <a:spcPct val="110000"/>
              </a:lnSpc>
              <a:defRPr sz="2000"/>
            </a:lvl4pPr>
            <a:lvl5pPr>
              <a:lnSpc>
                <a:spcPct val="110000"/>
              </a:lnSpc>
              <a:defRPr sz="2000"/>
            </a:lvl5pPr>
          </a:lstStyle>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742339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87DF3-0F7A-BB4C-AB3C-D97FFDFB0EBE}"/>
              </a:ext>
            </a:extLst>
          </p:cNvPr>
          <p:cNvSpPr>
            <a:spLocks noGrp="1"/>
          </p:cNvSpPr>
          <p:nvPr>
            <p:ph type="title"/>
          </p:nvPr>
        </p:nvSpPr>
        <p:spPr/>
        <p:txBody>
          <a:bodyPr/>
          <a:lstStyle>
            <a:lvl1pPr>
              <a:defRPr sz="2800"/>
            </a:lvl1pPr>
          </a:lstStyle>
          <a:p>
            <a:r>
              <a:rPr lang="en-US"/>
              <a:t>Click to edit Master title style</a:t>
            </a:r>
          </a:p>
        </p:txBody>
      </p:sp>
      <p:sp>
        <p:nvSpPr>
          <p:cNvPr id="3" name="Content Placeholder 2">
            <a:extLst>
              <a:ext uri="{FF2B5EF4-FFF2-40B4-BE49-F238E27FC236}">
                <a16:creationId xmlns:a16="http://schemas.microsoft.com/office/drawing/2014/main" id="{79FAD214-935B-7749-BF0B-768D86063C88}"/>
              </a:ext>
            </a:extLst>
          </p:cNvPr>
          <p:cNvSpPr>
            <a:spLocks noGrp="1"/>
          </p:cNvSpPr>
          <p:nvPr>
            <p:ph sz="half" idx="1" hasCustomPrompt="1"/>
          </p:nvPr>
        </p:nvSpPr>
        <p:spPr>
          <a:xfrm>
            <a:off x="423863" y="1600200"/>
            <a:ext cx="3432041" cy="453888"/>
          </a:xfrm>
        </p:spPr>
        <p:txBody>
          <a:bodyPr/>
          <a:lstStyle>
            <a:lvl1pPr>
              <a:lnSpc>
                <a:spcPct val="110000"/>
              </a:lnSpc>
              <a:defRPr sz="1300">
                <a:solidFill>
                  <a:schemeClr val="accent2"/>
                </a:solidFill>
              </a:defRPr>
            </a:lvl1pPr>
            <a:lvl2pPr>
              <a:lnSpc>
                <a:spcPct val="114000"/>
              </a:lnSpc>
              <a:defRPr sz="1600"/>
            </a:lvl2pPr>
            <a:lvl3pPr>
              <a:lnSpc>
                <a:spcPct val="114000"/>
              </a:lnSpc>
              <a:defRPr sz="1400"/>
            </a:lvl3pPr>
            <a:lvl4pPr>
              <a:lnSpc>
                <a:spcPct val="114000"/>
              </a:lnSpc>
              <a:defRPr sz="1400"/>
            </a:lvl4pPr>
            <a:lvl5pPr>
              <a:lnSpc>
                <a:spcPct val="114000"/>
              </a:lnSpc>
              <a:defRPr sz="1400"/>
            </a:lvl5pPr>
          </a:lstStyle>
          <a:p>
            <a:pPr lvl="0"/>
            <a:r>
              <a:rPr lang="en-US"/>
              <a:t>CLICK TO EDIT MASTER TEXT</a:t>
            </a:r>
          </a:p>
        </p:txBody>
      </p:sp>
      <p:sp>
        <p:nvSpPr>
          <p:cNvPr id="6" name="Footer Placeholder 5">
            <a:extLst>
              <a:ext uri="{FF2B5EF4-FFF2-40B4-BE49-F238E27FC236}">
                <a16:creationId xmlns:a16="http://schemas.microsoft.com/office/drawing/2014/main" id="{7DD364EC-C876-5B4F-8AFE-049F9B99B280}"/>
              </a:ext>
            </a:extLst>
          </p:cNvPr>
          <p:cNvSpPr>
            <a:spLocks noGrp="1"/>
          </p:cNvSpPr>
          <p:nvPr>
            <p:ph type="ftr" sz="quarter" idx="11"/>
          </p:nvPr>
        </p:nvSpPr>
        <p:spPr/>
        <p:txBody>
          <a:bodyPr/>
          <a:lstStyle/>
          <a:p>
            <a:r>
              <a:rPr lang="en-US" dirty="0"/>
              <a:t>PowerPoint template guidelines and examples</a:t>
            </a:r>
          </a:p>
        </p:txBody>
      </p:sp>
      <p:sp>
        <p:nvSpPr>
          <p:cNvPr id="7" name="Slide Number Placeholder 6">
            <a:extLst>
              <a:ext uri="{FF2B5EF4-FFF2-40B4-BE49-F238E27FC236}">
                <a16:creationId xmlns:a16="http://schemas.microsoft.com/office/drawing/2014/main" id="{43F6ABD4-0ABC-FF4F-ABC8-D0DDECA16E64}"/>
              </a:ext>
            </a:extLst>
          </p:cNvPr>
          <p:cNvSpPr>
            <a:spLocks noGrp="1"/>
          </p:cNvSpPr>
          <p:nvPr>
            <p:ph type="sldNum" sz="quarter" idx="12"/>
          </p:nvPr>
        </p:nvSpPr>
        <p:spPr/>
        <p:txBody>
          <a:bodyPr/>
          <a:lstStyle/>
          <a:p>
            <a:fld id="{61ADE5DC-7D63-DF48-9E5C-D85B8F0CA549}" type="slidenum">
              <a:rPr lang="en-US" smtClean="0"/>
              <a:t>‹#›</a:t>
            </a:fld>
            <a:endParaRPr lang="en-US" dirty="0"/>
          </a:p>
        </p:txBody>
      </p:sp>
      <p:pic>
        <p:nvPicPr>
          <p:cNvPr id="8" name="Picture 7" descr="A close up of a sign&#10;&#10;Description automatically generated">
            <a:extLst>
              <a:ext uri="{FF2B5EF4-FFF2-40B4-BE49-F238E27FC236}">
                <a16:creationId xmlns:a16="http://schemas.microsoft.com/office/drawing/2014/main" id="{3F5D35F0-A6FD-8141-9364-759174B88624}"/>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sp>
        <p:nvSpPr>
          <p:cNvPr id="14" name="Content Placeholder 2">
            <a:extLst>
              <a:ext uri="{FF2B5EF4-FFF2-40B4-BE49-F238E27FC236}">
                <a16:creationId xmlns:a16="http://schemas.microsoft.com/office/drawing/2014/main" id="{B12097E7-25B9-8845-929D-D6AD3CAC196A}"/>
              </a:ext>
            </a:extLst>
          </p:cNvPr>
          <p:cNvSpPr>
            <a:spLocks noGrp="1"/>
          </p:cNvSpPr>
          <p:nvPr>
            <p:ph sz="half" idx="13" hasCustomPrompt="1"/>
          </p:nvPr>
        </p:nvSpPr>
        <p:spPr>
          <a:xfrm>
            <a:off x="423863" y="2275840"/>
            <a:ext cx="3432041" cy="3759835"/>
          </a:xfrm>
        </p:spPr>
        <p:txBody>
          <a:bodyPr/>
          <a:lstStyle>
            <a:lvl1pPr>
              <a:lnSpc>
                <a:spcPct val="114000"/>
              </a:lnSpc>
              <a:defRPr sz="1300"/>
            </a:lvl1pPr>
            <a:lvl2pPr>
              <a:lnSpc>
                <a:spcPct val="110000"/>
              </a:lnSpc>
              <a:defRPr sz="1600"/>
            </a:lvl2pPr>
            <a:lvl3pPr>
              <a:lnSpc>
                <a:spcPct val="110000"/>
              </a:lnSpc>
              <a:defRPr sz="1600"/>
            </a:lvl3pPr>
            <a:lvl4pPr>
              <a:lnSpc>
                <a:spcPct val="110000"/>
              </a:lnSpc>
              <a:defRPr sz="1600"/>
            </a:lvl4pPr>
            <a:lvl5pPr>
              <a:lnSpc>
                <a:spcPct val="110000"/>
              </a:lnSpc>
              <a:defRPr sz="1600"/>
            </a:lvl5pPr>
          </a:lstStyle>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0F972C97-6BF9-4F4C-B9E7-D33FD32C1927}"/>
              </a:ext>
            </a:extLst>
          </p:cNvPr>
          <p:cNvSpPr>
            <a:spLocks noGrp="1"/>
          </p:cNvSpPr>
          <p:nvPr>
            <p:ph sz="half" idx="14" hasCustomPrompt="1"/>
          </p:nvPr>
        </p:nvSpPr>
        <p:spPr>
          <a:xfrm>
            <a:off x="4379979" y="1600200"/>
            <a:ext cx="3432041" cy="453888"/>
          </a:xfrm>
        </p:spPr>
        <p:txBody>
          <a:bodyPr/>
          <a:lstStyle>
            <a:lvl1pPr>
              <a:lnSpc>
                <a:spcPct val="110000"/>
              </a:lnSpc>
              <a:defRPr sz="1300">
                <a:solidFill>
                  <a:schemeClr val="accent2"/>
                </a:solidFill>
              </a:defRPr>
            </a:lvl1pPr>
            <a:lvl2pPr>
              <a:lnSpc>
                <a:spcPct val="114000"/>
              </a:lnSpc>
              <a:defRPr sz="1600"/>
            </a:lvl2pPr>
            <a:lvl3pPr>
              <a:lnSpc>
                <a:spcPct val="114000"/>
              </a:lnSpc>
              <a:defRPr sz="1400"/>
            </a:lvl3pPr>
            <a:lvl4pPr>
              <a:lnSpc>
                <a:spcPct val="114000"/>
              </a:lnSpc>
              <a:defRPr sz="1400"/>
            </a:lvl4pPr>
            <a:lvl5pPr>
              <a:lnSpc>
                <a:spcPct val="114000"/>
              </a:lnSpc>
              <a:defRPr sz="1400"/>
            </a:lvl5pPr>
          </a:lstStyle>
          <a:p>
            <a:pPr lvl="0"/>
            <a:r>
              <a:rPr lang="en-US"/>
              <a:t>CLICK TO EDIT MASTER TEXT</a:t>
            </a:r>
          </a:p>
        </p:txBody>
      </p:sp>
      <p:sp>
        <p:nvSpPr>
          <p:cNvPr id="18" name="Content Placeholder 2">
            <a:extLst>
              <a:ext uri="{FF2B5EF4-FFF2-40B4-BE49-F238E27FC236}">
                <a16:creationId xmlns:a16="http://schemas.microsoft.com/office/drawing/2014/main" id="{E8EC568F-843A-3640-B1EF-2056F22F1820}"/>
              </a:ext>
            </a:extLst>
          </p:cNvPr>
          <p:cNvSpPr>
            <a:spLocks noGrp="1"/>
          </p:cNvSpPr>
          <p:nvPr>
            <p:ph sz="half" idx="15" hasCustomPrompt="1"/>
          </p:nvPr>
        </p:nvSpPr>
        <p:spPr>
          <a:xfrm>
            <a:off x="4379979" y="2275840"/>
            <a:ext cx="3432041" cy="3759835"/>
          </a:xfrm>
        </p:spPr>
        <p:txBody>
          <a:bodyPr/>
          <a:lstStyle>
            <a:lvl1pPr>
              <a:lnSpc>
                <a:spcPct val="114000"/>
              </a:lnSpc>
              <a:defRPr sz="1300"/>
            </a:lvl1pPr>
            <a:lvl2pPr>
              <a:lnSpc>
                <a:spcPct val="110000"/>
              </a:lnSpc>
              <a:defRPr sz="1600"/>
            </a:lvl2pPr>
            <a:lvl3pPr>
              <a:lnSpc>
                <a:spcPct val="110000"/>
              </a:lnSpc>
              <a:defRPr sz="1600"/>
            </a:lvl3pPr>
            <a:lvl4pPr>
              <a:lnSpc>
                <a:spcPct val="110000"/>
              </a:lnSpc>
              <a:defRPr sz="1600"/>
            </a:lvl4pPr>
            <a:lvl5pPr>
              <a:lnSpc>
                <a:spcPct val="110000"/>
              </a:lnSpc>
              <a:defRPr sz="1600"/>
            </a:lvl5pPr>
          </a:lstStyle>
          <a:p>
            <a:pPr lvl="1"/>
            <a:r>
              <a:rPr lang="en-US"/>
              <a:t>Second level</a:t>
            </a:r>
          </a:p>
          <a:p>
            <a:pPr lvl="2"/>
            <a:r>
              <a:rPr lang="en-US"/>
              <a:t>Third level</a:t>
            </a:r>
          </a:p>
          <a:p>
            <a:pPr lvl="3"/>
            <a:r>
              <a:rPr lang="en-US"/>
              <a:t>Fourth level</a:t>
            </a:r>
          </a:p>
          <a:p>
            <a:pPr lvl="4"/>
            <a:r>
              <a:rPr lang="en-US"/>
              <a:t>Fifth level</a:t>
            </a:r>
          </a:p>
        </p:txBody>
      </p:sp>
      <p:sp>
        <p:nvSpPr>
          <p:cNvPr id="19" name="Content Placeholder 2">
            <a:extLst>
              <a:ext uri="{FF2B5EF4-FFF2-40B4-BE49-F238E27FC236}">
                <a16:creationId xmlns:a16="http://schemas.microsoft.com/office/drawing/2014/main" id="{6ECD0AAB-AFC2-4A4D-90BF-C7E41ACCC098}"/>
              </a:ext>
            </a:extLst>
          </p:cNvPr>
          <p:cNvSpPr>
            <a:spLocks noGrp="1"/>
          </p:cNvSpPr>
          <p:nvPr>
            <p:ph sz="half" idx="16" hasCustomPrompt="1"/>
          </p:nvPr>
        </p:nvSpPr>
        <p:spPr>
          <a:xfrm>
            <a:off x="8332922" y="1600200"/>
            <a:ext cx="3432041" cy="453888"/>
          </a:xfrm>
        </p:spPr>
        <p:txBody>
          <a:bodyPr/>
          <a:lstStyle>
            <a:lvl1pPr>
              <a:lnSpc>
                <a:spcPct val="110000"/>
              </a:lnSpc>
              <a:defRPr sz="1300">
                <a:solidFill>
                  <a:schemeClr val="accent2"/>
                </a:solidFill>
              </a:defRPr>
            </a:lvl1pPr>
            <a:lvl2pPr>
              <a:lnSpc>
                <a:spcPct val="114000"/>
              </a:lnSpc>
              <a:defRPr sz="1600"/>
            </a:lvl2pPr>
            <a:lvl3pPr>
              <a:lnSpc>
                <a:spcPct val="114000"/>
              </a:lnSpc>
              <a:defRPr sz="1400"/>
            </a:lvl3pPr>
            <a:lvl4pPr>
              <a:lnSpc>
                <a:spcPct val="114000"/>
              </a:lnSpc>
              <a:defRPr sz="1400"/>
            </a:lvl4pPr>
            <a:lvl5pPr>
              <a:lnSpc>
                <a:spcPct val="114000"/>
              </a:lnSpc>
              <a:defRPr sz="1400"/>
            </a:lvl5pPr>
          </a:lstStyle>
          <a:p>
            <a:pPr lvl="0"/>
            <a:r>
              <a:rPr lang="en-US"/>
              <a:t>CLICK TO EDIT MASTER TEXT</a:t>
            </a:r>
          </a:p>
        </p:txBody>
      </p:sp>
      <p:sp>
        <p:nvSpPr>
          <p:cNvPr id="20" name="Content Placeholder 2">
            <a:extLst>
              <a:ext uri="{FF2B5EF4-FFF2-40B4-BE49-F238E27FC236}">
                <a16:creationId xmlns:a16="http://schemas.microsoft.com/office/drawing/2014/main" id="{DD89DB9A-6DEB-3D42-8715-9016729754A1}"/>
              </a:ext>
            </a:extLst>
          </p:cNvPr>
          <p:cNvSpPr>
            <a:spLocks noGrp="1"/>
          </p:cNvSpPr>
          <p:nvPr>
            <p:ph sz="half" idx="17" hasCustomPrompt="1"/>
          </p:nvPr>
        </p:nvSpPr>
        <p:spPr>
          <a:xfrm>
            <a:off x="8332922" y="2275840"/>
            <a:ext cx="3432041" cy="3759835"/>
          </a:xfrm>
        </p:spPr>
        <p:txBody>
          <a:bodyPr/>
          <a:lstStyle>
            <a:lvl1pPr>
              <a:lnSpc>
                <a:spcPct val="114000"/>
              </a:lnSpc>
              <a:defRPr sz="1300"/>
            </a:lvl1pPr>
            <a:lvl2pPr>
              <a:lnSpc>
                <a:spcPct val="110000"/>
              </a:lnSpc>
              <a:defRPr sz="1600"/>
            </a:lvl2pPr>
            <a:lvl3pPr>
              <a:lnSpc>
                <a:spcPct val="110000"/>
              </a:lnSpc>
              <a:defRPr sz="1600"/>
            </a:lvl3pPr>
            <a:lvl4pPr>
              <a:lnSpc>
                <a:spcPct val="110000"/>
              </a:lnSpc>
              <a:defRPr sz="1600"/>
            </a:lvl4pPr>
            <a:lvl5pPr>
              <a:lnSpc>
                <a:spcPct val="110000"/>
              </a:lnSpc>
              <a:defRPr sz="1600"/>
            </a:lvl5pPr>
          </a:lstStyle>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75521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381000"/>
            <a:ext cx="10566400" cy="1143000"/>
          </a:xfrm>
        </p:spPr>
        <p:txBody>
          <a:bodyPr/>
          <a:lstStyle>
            <a:lvl1pPr>
              <a:defRPr b="1" i="1">
                <a:solidFill>
                  <a:schemeClr val="tx1"/>
                </a:solidFill>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1219200" y="1828800"/>
            <a:ext cx="9448800" cy="4114800"/>
          </a:xfrm>
        </p:spPr>
        <p:txBody>
          <a:bodyPr/>
          <a:lstStyle>
            <a:lvl2pPr>
              <a:defRPr sz="24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18" descr="http://www.clker.com/cliparts/k/f/U/j/T/3/michigan-svg-md.png">
            <a:extLst>
              <a:ext uri="{FF2B5EF4-FFF2-40B4-BE49-F238E27FC236}">
                <a16:creationId xmlns:a16="http://schemas.microsoft.com/office/drawing/2014/main" id="{FBAF21FF-91AE-4C5C-8078-79FE0B3D2761}"/>
              </a:ext>
            </a:extLst>
          </p:cNvPr>
          <p:cNvPicPr>
            <a:picLocks noChangeAspect="1" noChangeArrowheads="1"/>
          </p:cNvPicPr>
          <p:nvPr userDrawn="1"/>
        </p:nvPicPr>
        <p:blipFill>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853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1474302" y="6211094"/>
            <a:ext cx="582402" cy="531812"/>
          </a:xfrm>
          <a:prstGeom prst="rect">
            <a:avLst/>
          </a:prstGeom>
          <a:noFill/>
          <a:effectLst/>
        </p:spPr>
      </p:pic>
      <p:sp>
        <p:nvSpPr>
          <p:cNvPr id="5" name="Text Box 17">
            <a:extLst>
              <a:ext uri="{FF2B5EF4-FFF2-40B4-BE49-F238E27FC236}">
                <a16:creationId xmlns:a16="http://schemas.microsoft.com/office/drawing/2014/main" id="{FE263959-AC83-4A9A-90B7-E5E0BC686C10}"/>
              </a:ext>
            </a:extLst>
          </p:cNvPr>
          <p:cNvSpPr txBox="1">
            <a:spLocks noChangeArrowheads="1"/>
          </p:cNvSpPr>
          <p:nvPr userDrawn="1"/>
        </p:nvSpPr>
        <p:spPr bwMode="auto">
          <a:xfrm>
            <a:off x="9601200" y="6326187"/>
            <a:ext cx="182880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hangingPunct="0"/>
            <a:r>
              <a:rPr lang="en-US" sz="1200" dirty="0">
                <a:solidFill>
                  <a:schemeClr val="accent1">
                    <a:lumMod val="90000"/>
                  </a:schemeClr>
                </a:solidFill>
                <a:latin typeface="Bookman Old Style" panose="02050604050505020204" pitchFamily="18" charset="0"/>
              </a:rPr>
              <a:t>Michigan State Council</a:t>
            </a:r>
          </a:p>
          <a:p>
            <a:pPr eaLnBrk="0" hangingPunct="0"/>
            <a:endParaRPr lang="en-US" sz="300" dirty="0">
              <a:solidFill>
                <a:schemeClr val="accent1">
                  <a:lumMod val="90000"/>
                </a:schemeClr>
              </a:solidFill>
              <a:latin typeface="Bookman Old Style" panose="02050604050505020204" pitchFamily="18" charset="0"/>
            </a:endParaRPr>
          </a:p>
          <a:p>
            <a:pPr eaLnBrk="0" hangingPunct="0"/>
            <a:r>
              <a:rPr lang="en-US" sz="1200" dirty="0">
                <a:solidFill>
                  <a:schemeClr val="accent1">
                    <a:lumMod val="90000"/>
                  </a:schemeClr>
                </a:solidFill>
                <a:latin typeface="Bookman Old Style" panose="02050604050505020204" pitchFamily="18" charset="0"/>
              </a:rPr>
              <a:t>Knights of Columbus</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87DF3-0F7A-BB4C-AB3C-D97FFDFB0E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FAD214-935B-7749-BF0B-768D86063C88}"/>
              </a:ext>
            </a:extLst>
          </p:cNvPr>
          <p:cNvSpPr>
            <a:spLocks noGrp="1"/>
          </p:cNvSpPr>
          <p:nvPr>
            <p:ph sz="half" idx="1" hasCustomPrompt="1"/>
          </p:nvPr>
        </p:nvSpPr>
        <p:spPr>
          <a:xfrm>
            <a:off x="423864" y="1600200"/>
            <a:ext cx="2557876" cy="453888"/>
          </a:xfrm>
        </p:spPr>
        <p:txBody>
          <a:bodyPr/>
          <a:lstStyle>
            <a:lvl1pPr>
              <a:lnSpc>
                <a:spcPct val="110000"/>
              </a:lnSpc>
              <a:defRPr sz="1400">
                <a:solidFill>
                  <a:schemeClr val="accent2"/>
                </a:solidFill>
              </a:defRPr>
            </a:lvl1pPr>
            <a:lvl2pPr>
              <a:lnSpc>
                <a:spcPct val="114000"/>
              </a:lnSpc>
              <a:defRPr sz="1600"/>
            </a:lvl2pPr>
            <a:lvl3pPr>
              <a:lnSpc>
                <a:spcPct val="114000"/>
              </a:lnSpc>
              <a:defRPr sz="1400"/>
            </a:lvl3pPr>
            <a:lvl4pPr>
              <a:lnSpc>
                <a:spcPct val="114000"/>
              </a:lnSpc>
              <a:defRPr sz="1400"/>
            </a:lvl4pPr>
            <a:lvl5pPr>
              <a:lnSpc>
                <a:spcPct val="114000"/>
              </a:lnSpc>
              <a:defRPr sz="1400"/>
            </a:lvl5pPr>
          </a:lstStyle>
          <a:p>
            <a:pPr lvl="0"/>
            <a:r>
              <a:rPr lang="en-US"/>
              <a:t>CLICK TO EDIT MASTER TEXT</a:t>
            </a:r>
          </a:p>
        </p:txBody>
      </p:sp>
      <p:sp>
        <p:nvSpPr>
          <p:cNvPr id="6" name="Footer Placeholder 5">
            <a:extLst>
              <a:ext uri="{FF2B5EF4-FFF2-40B4-BE49-F238E27FC236}">
                <a16:creationId xmlns:a16="http://schemas.microsoft.com/office/drawing/2014/main" id="{7DD364EC-C876-5B4F-8AFE-049F9B99B280}"/>
              </a:ext>
            </a:extLst>
          </p:cNvPr>
          <p:cNvSpPr>
            <a:spLocks noGrp="1"/>
          </p:cNvSpPr>
          <p:nvPr>
            <p:ph type="ftr" sz="quarter" idx="11"/>
          </p:nvPr>
        </p:nvSpPr>
        <p:spPr/>
        <p:txBody>
          <a:bodyPr/>
          <a:lstStyle/>
          <a:p>
            <a:r>
              <a:rPr lang="en-US" dirty="0"/>
              <a:t>PowerPoint template guidelines and examples</a:t>
            </a:r>
          </a:p>
        </p:txBody>
      </p:sp>
      <p:sp>
        <p:nvSpPr>
          <p:cNvPr id="7" name="Slide Number Placeholder 6">
            <a:extLst>
              <a:ext uri="{FF2B5EF4-FFF2-40B4-BE49-F238E27FC236}">
                <a16:creationId xmlns:a16="http://schemas.microsoft.com/office/drawing/2014/main" id="{43F6ABD4-0ABC-FF4F-ABC8-D0DDECA16E64}"/>
              </a:ext>
            </a:extLst>
          </p:cNvPr>
          <p:cNvSpPr>
            <a:spLocks noGrp="1"/>
          </p:cNvSpPr>
          <p:nvPr>
            <p:ph type="sldNum" sz="quarter" idx="12"/>
          </p:nvPr>
        </p:nvSpPr>
        <p:spPr/>
        <p:txBody>
          <a:bodyPr/>
          <a:lstStyle/>
          <a:p>
            <a:fld id="{61ADE5DC-7D63-DF48-9E5C-D85B8F0CA549}" type="slidenum">
              <a:rPr lang="en-US" smtClean="0"/>
              <a:t>‹#›</a:t>
            </a:fld>
            <a:endParaRPr lang="en-US" dirty="0"/>
          </a:p>
        </p:txBody>
      </p:sp>
      <p:pic>
        <p:nvPicPr>
          <p:cNvPr id="8" name="Picture 7" descr="A close up of a sign&#10;&#10;Description automatically generated">
            <a:extLst>
              <a:ext uri="{FF2B5EF4-FFF2-40B4-BE49-F238E27FC236}">
                <a16:creationId xmlns:a16="http://schemas.microsoft.com/office/drawing/2014/main" id="{3F5D35F0-A6FD-8141-9364-759174B88624}"/>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sp>
        <p:nvSpPr>
          <p:cNvPr id="14" name="Content Placeholder 2">
            <a:extLst>
              <a:ext uri="{FF2B5EF4-FFF2-40B4-BE49-F238E27FC236}">
                <a16:creationId xmlns:a16="http://schemas.microsoft.com/office/drawing/2014/main" id="{B12097E7-25B9-8845-929D-D6AD3CAC196A}"/>
              </a:ext>
            </a:extLst>
          </p:cNvPr>
          <p:cNvSpPr>
            <a:spLocks noGrp="1"/>
          </p:cNvSpPr>
          <p:nvPr>
            <p:ph sz="half" idx="13" hasCustomPrompt="1"/>
          </p:nvPr>
        </p:nvSpPr>
        <p:spPr>
          <a:xfrm>
            <a:off x="423864" y="2275840"/>
            <a:ext cx="2557876" cy="3759835"/>
          </a:xfrm>
        </p:spPr>
        <p:txBody>
          <a:bodyPr/>
          <a:lstStyle>
            <a:lvl1pPr>
              <a:lnSpc>
                <a:spcPct val="114000"/>
              </a:lnSpc>
              <a:defRPr sz="1300"/>
            </a:lvl1pPr>
            <a:lvl2pPr>
              <a:lnSpc>
                <a:spcPct val="110000"/>
              </a:lnSpc>
              <a:defRPr sz="1600"/>
            </a:lvl2pPr>
            <a:lvl3pPr>
              <a:lnSpc>
                <a:spcPct val="110000"/>
              </a:lnSpc>
              <a:defRPr sz="1600"/>
            </a:lvl3pPr>
            <a:lvl4pPr>
              <a:lnSpc>
                <a:spcPct val="110000"/>
              </a:lnSpc>
              <a:defRPr sz="1600"/>
            </a:lvl4pPr>
            <a:lvl5pPr>
              <a:lnSpc>
                <a:spcPct val="110000"/>
              </a:lnSpc>
              <a:defRPr sz="1600"/>
            </a:lvl5pPr>
          </a:lstStyle>
          <a:p>
            <a:pPr lvl="1"/>
            <a:r>
              <a:rPr lang="en-US"/>
              <a:t>Second level</a:t>
            </a:r>
          </a:p>
          <a:p>
            <a:pPr lvl="2"/>
            <a:r>
              <a:rPr lang="en-US"/>
              <a:t>Third level</a:t>
            </a:r>
          </a:p>
          <a:p>
            <a:pPr lvl="3"/>
            <a:r>
              <a:rPr lang="en-US"/>
              <a:t>Fourth level</a:t>
            </a:r>
          </a:p>
          <a:p>
            <a:pPr lvl="4"/>
            <a:r>
              <a:rPr lang="en-US"/>
              <a:t>Fifth level</a:t>
            </a:r>
          </a:p>
        </p:txBody>
      </p:sp>
      <p:sp>
        <p:nvSpPr>
          <p:cNvPr id="12" name="Content Placeholder 2">
            <a:extLst>
              <a:ext uri="{FF2B5EF4-FFF2-40B4-BE49-F238E27FC236}">
                <a16:creationId xmlns:a16="http://schemas.microsoft.com/office/drawing/2014/main" id="{D584B4E0-1D45-7F4C-8B69-040A643953F9}"/>
              </a:ext>
            </a:extLst>
          </p:cNvPr>
          <p:cNvSpPr>
            <a:spLocks noGrp="1"/>
          </p:cNvSpPr>
          <p:nvPr>
            <p:ph sz="half" idx="14" hasCustomPrompt="1"/>
          </p:nvPr>
        </p:nvSpPr>
        <p:spPr>
          <a:xfrm>
            <a:off x="3276600" y="1600200"/>
            <a:ext cx="2557876" cy="453888"/>
          </a:xfrm>
        </p:spPr>
        <p:txBody>
          <a:bodyPr/>
          <a:lstStyle>
            <a:lvl1pPr>
              <a:lnSpc>
                <a:spcPct val="110000"/>
              </a:lnSpc>
              <a:defRPr sz="1400">
                <a:solidFill>
                  <a:schemeClr val="accent2"/>
                </a:solidFill>
              </a:defRPr>
            </a:lvl1pPr>
            <a:lvl2pPr>
              <a:lnSpc>
                <a:spcPct val="114000"/>
              </a:lnSpc>
              <a:defRPr sz="1600"/>
            </a:lvl2pPr>
            <a:lvl3pPr>
              <a:lnSpc>
                <a:spcPct val="114000"/>
              </a:lnSpc>
              <a:defRPr sz="1400"/>
            </a:lvl3pPr>
            <a:lvl4pPr>
              <a:lnSpc>
                <a:spcPct val="114000"/>
              </a:lnSpc>
              <a:defRPr sz="1400"/>
            </a:lvl4pPr>
            <a:lvl5pPr>
              <a:lnSpc>
                <a:spcPct val="114000"/>
              </a:lnSpc>
              <a:defRPr sz="1400"/>
            </a:lvl5pPr>
          </a:lstStyle>
          <a:p>
            <a:pPr lvl="0"/>
            <a:r>
              <a:rPr lang="en-US"/>
              <a:t>CLICK TO EDIT MASTER TEXT</a:t>
            </a:r>
          </a:p>
        </p:txBody>
      </p:sp>
      <p:sp>
        <p:nvSpPr>
          <p:cNvPr id="13" name="Content Placeholder 2">
            <a:extLst>
              <a:ext uri="{FF2B5EF4-FFF2-40B4-BE49-F238E27FC236}">
                <a16:creationId xmlns:a16="http://schemas.microsoft.com/office/drawing/2014/main" id="{EF605304-DBCD-3748-85C6-A5E16B775F69}"/>
              </a:ext>
            </a:extLst>
          </p:cNvPr>
          <p:cNvSpPr>
            <a:spLocks noGrp="1"/>
          </p:cNvSpPr>
          <p:nvPr>
            <p:ph sz="half" idx="15" hasCustomPrompt="1"/>
          </p:nvPr>
        </p:nvSpPr>
        <p:spPr>
          <a:xfrm>
            <a:off x="3276600" y="2275840"/>
            <a:ext cx="2557876" cy="3759835"/>
          </a:xfrm>
        </p:spPr>
        <p:txBody>
          <a:bodyPr/>
          <a:lstStyle>
            <a:lvl1pPr>
              <a:lnSpc>
                <a:spcPct val="114000"/>
              </a:lnSpc>
              <a:defRPr sz="1300"/>
            </a:lvl1pPr>
            <a:lvl2pPr>
              <a:lnSpc>
                <a:spcPct val="110000"/>
              </a:lnSpc>
              <a:defRPr sz="1600"/>
            </a:lvl2pPr>
            <a:lvl3pPr>
              <a:lnSpc>
                <a:spcPct val="110000"/>
              </a:lnSpc>
              <a:defRPr sz="1600"/>
            </a:lvl3pPr>
            <a:lvl4pPr>
              <a:lnSpc>
                <a:spcPct val="110000"/>
              </a:lnSpc>
              <a:defRPr sz="1600"/>
            </a:lvl4pPr>
            <a:lvl5pPr>
              <a:lnSpc>
                <a:spcPct val="110000"/>
              </a:lnSpc>
              <a:defRPr sz="1600"/>
            </a:lvl5pPr>
          </a:lstStyle>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2C47CF12-2E39-E641-887C-6F609AC11D46}"/>
              </a:ext>
            </a:extLst>
          </p:cNvPr>
          <p:cNvSpPr>
            <a:spLocks noGrp="1"/>
          </p:cNvSpPr>
          <p:nvPr>
            <p:ph sz="half" idx="16" hasCustomPrompt="1"/>
          </p:nvPr>
        </p:nvSpPr>
        <p:spPr>
          <a:xfrm>
            <a:off x="6096000" y="1600200"/>
            <a:ext cx="2557876" cy="453888"/>
          </a:xfrm>
        </p:spPr>
        <p:txBody>
          <a:bodyPr/>
          <a:lstStyle>
            <a:lvl1pPr>
              <a:lnSpc>
                <a:spcPct val="110000"/>
              </a:lnSpc>
              <a:defRPr sz="1400">
                <a:solidFill>
                  <a:schemeClr val="accent2"/>
                </a:solidFill>
              </a:defRPr>
            </a:lvl1pPr>
            <a:lvl2pPr>
              <a:lnSpc>
                <a:spcPct val="114000"/>
              </a:lnSpc>
              <a:defRPr sz="1600"/>
            </a:lvl2pPr>
            <a:lvl3pPr>
              <a:lnSpc>
                <a:spcPct val="114000"/>
              </a:lnSpc>
              <a:defRPr sz="1400"/>
            </a:lvl3pPr>
            <a:lvl4pPr>
              <a:lnSpc>
                <a:spcPct val="114000"/>
              </a:lnSpc>
              <a:defRPr sz="1400"/>
            </a:lvl4pPr>
            <a:lvl5pPr>
              <a:lnSpc>
                <a:spcPct val="114000"/>
              </a:lnSpc>
              <a:defRPr sz="1400"/>
            </a:lvl5pPr>
          </a:lstStyle>
          <a:p>
            <a:pPr lvl="0"/>
            <a:r>
              <a:rPr lang="en-US"/>
              <a:t>CLICK TO EDIT MASTER TEXT</a:t>
            </a:r>
          </a:p>
        </p:txBody>
      </p:sp>
      <p:sp>
        <p:nvSpPr>
          <p:cNvPr id="16" name="Content Placeholder 2">
            <a:extLst>
              <a:ext uri="{FF2B5EF4-FFF2-40B4-BE49-F238E27FC236}">
                <a16:creationId xmlns:a16="http://schemas.microsoft.com/office/drawing/2014/main" id="{79D94CEF-1056-8242-A962-7A37EEC93484}"/>
              </a:ext>
            </a:extLst>
          </p:cNvPr>
          <p:cNvSpPr>
            <a:spLocks noGrp="1"/>
          </p:cNvSpPr>
          <p:nvPr>
            <p:ph sz="half" idx="17" hasCustomPrompt="1"/>
          </p:nvPr>
        </p:nvSpPr>
        <p:spPr>
          <a:xfrm>
            <a:off x="6096000" y="2275840"/>
            <a:ext cx="2557876" cy="3759835"/>
          </a:xfrm>
        </p:spPr>
        <p:txBody>
          <a:bodyPr/>
          <a:lstStyle>
            <a:lvl1pPr>
              <a:lnSpc>
                <a:spcPct val="114000"/>
              </a:lnSpc>
              <a:defRPr sz="1300"/>
            </a:lvl1pPr>
            <a:lvl2pPr>
              <a:lnSpc>
                <a:spcPct val="110000"/>
              </a:lnSpc>
              <a:defRPr sz="1600"/>
            </a:lvl2pPr>
            <a:lvl3pPr>
              <a:lnSpc>
                <a:spcPct val="110000"/>
              </a:lnSpc>
              <a:defRPr sz="1600"/>
            </a:lvl3pPr>
            <a:lvl4pPr>
              <a:lnSpc>
                <a:spcPct val="110000"/>
              </a:lnSpc>
              <a:defRPr sz="1600"/>
            </a:lvl4pPr>
            <a:lvl5pPr>
              <a:lnSpc>
                <a:spcPct val="110000"/>
              </a:lnSpc>
              <a:defRPr sz="1600"/>
            </a:lvl5pPr>
          </a:lstStyle>
          <a:p>
            <a:pPr lvl="1"/>
            <a:r>
              <a:rPr lang="en-US"/>
              <a:t>Second level</a:t>
            </a:r>
          </a:p>
          <a:p>
            <a:pPr lvl="2"/>
            <a:r>
              <a:rPr lang="en-US"/>
              <a:t>Third level</a:t>
            </a:r>
          </a:p>
          <a:p>
            <a:pPr lvl="3"/>
            <a:r>
              <a:rPr lang="en-US"/>
              <a:t>Fourth level</a:t>
            </a:r>
          </a:p>
          <a:p>
            <a:pPr lvl="4"/>
            <a:r>
              <a:rPr lang="en-US"/>
              <a:t>Fifth level</a:t>
            </a:r>
          </a:p>
        </p:txBody>
      </p:sp>
      <p:sp>
        <p:nvSpPr>
          <p:cNvPr id="21" name="Content Placeholder 2">
            <a:extLst>
              <a:ext uri="{FF2B5EF4-FFF2-40B4-BE49-F238E27FC236}">
                <a16:creationId xmlns:a16="http://schemas.microsoft.com/office/drawing/2014/main" id="{78BBF703-53D6-0B4A-9C09-3F32B97C3218}"/>
              </a:ext>
            </a:extLst>
          </p:cNvPr>
          <p:cNvSpPr>
            <a:spLocks noGrp="1"/>
          </p:cNvSpPr>
          <p:nvPr>
            <p:ph sz="half" idx="18" hasCustomPrompt="1"/>
          </p:nvPr>
        </p:nvSpPr>
        <p:spPr>
          <a:xfrm>
            <a:off x="8915400" y="1600200"/>
            <a:ext cx="2557876" cy="453888"/>
          </a:xfrm>
        </p:spPr>
        <p:txBody>
          <a:bodyPr/>
          <a:lstStyle>
            <a:lvl1pPr>
              <a:lnSpc>
                <a:spcPct val="110000"/>
              </a:lnSpc>
              <a:defRPr sz="1400">
                <a:solidFill>
                  <a:schemeClr val="accent2"/>
                </a:solidFill>
              </a:defRPr>
            </a:lvl1pPr>
            <a:lvl2pPr>
              <a:lnSpc>
                <a:spcPct val="114000"/>
              </a:lnSpc>
              <a:defRPr sz="1600"/>
            </a:lvl2pPr>
            <a:lvl3pPr>
              <a:lnSpc>
                <a:spcPct val="114000"/>
              </a:lnSpc>
              <a:defRPr sz="1400"/>
            </a:lvl3pPr>
            <a:lvl4pPr>
              <a:lnSpc>
                <a:spcPct val="114000"/>
              </a:lnSpc>
              <a:defRPr sz="1400"/>
            </a:lvl4pPr>
            <a:lvl5pPr>
              <a:lnSpc>
                <a:spcPct val="114000"/>
              </a:lnSpc>
              <a:defRPr sz="1400"/>
            </a:lvl5pPr>
          </a:lstStyle>
          <a:p>
            <a:pPr lvl="0"/>
            <a:r>
              <a:rPr lang="en-US"/>
              <a:t>CLICK TO EDIT MASTER TEXT</a:t>
            </a:r>
          </a:p>
        </p:txBody>
      </p:sp>
      <p:sp>
        <p:nvSpPr>
          <p:cNvPr id="22" name="Content Placeholder 2">
            <a:extLst>
              <a:ext uri="{FF2B5EF4-FFF2-40B4-BE49-F238E27FC236}">
                <a16:creationId xmlns:a16="http://schemas.microsoft.com/office/drawing/2014/main" id="{F41794F8-3551-B348-A439-E14CD5D02352}"/>
              </a:ext>
            </a:extLst>
          </p:cNvPr>
          <p:cNvSpPr>
            <a:spLocks noGrp="1"/>
          </p:cNvSpPr>
          <p:nvPr>
            <p:ph sz="half" idx="19" hasCustomPrompt="1"/>
          </p:nvPr>
        </p:nvSpPr>
        <p:spPr>
          <a:xfrm>
            <a:off x="8915400" y="2275840"/>
            <a:ext cx="2557876" cy="3759835"/>
          </a:xfrm>
        </p:spPr>
        <p:txBody>
          <a:bodyPr/>
          <a:lstStyle>
            <a:lvl1pPr>
              <a:lnSpc>
                <a:spcPct val="114000"/>
              </a:lnSpc>
              <a:defRPr sz="1300"/>
            </a:lvl1pPr>
            <a:lvl2pPr>
              <a:lnSpc>
                <a:spcPct val="110000"/>
              </a:lnSpc>
              <a:defRPr sz="1600"/>
            </a:lvl2pPr>
            <a:lvl3pPr>
              <a:lnSpc>
                <a:spcPct val="110000"/>
              </a:lnSpc>
              <a:defRPr sz="1600"/>
            </a:lvl3pPr>
            <a:lvl4pPr>
              <a:lnSpc>
                <a:spcPct val="110000"/>
              </a:lnSpc>
              <a:defRPr sz="1600"/>
            </a:lvl4pPr>
            <a:lvl5pPr>
              <a:lnSpc>
                <a:spcPct val="110000"/>
              </a:lnSpc>
              <a:defRPr sz="1600"/>
            </a:lvl5pPr>
          </a:lstStyle>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5580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08527-6C2B-6247-9837-1856F62CDDA9}"/>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2F247A43-8481-0748-AEC6-222B870041CF}"/>
              </a:ext>
            </a:extLst>
          </p:cNvPr>
          <p:cNvSpPr>
            <a:spLocks noGrp="1"/>
          </p:cNvSpPr>
          <p:nvPr>
            <p:ph type="ftr" sz="quarter" idx="11"/>
          </p:nvPr>
        </p:nvSpPr>
        <p:spPr/>
        <p:txBody>
          <a:bodyPr/>
          <a:lstStyle/>
          <a:p>
            <a:r>
              <a:rPr lang="en-US" dirty="0"/>
              <a:t>PowerPoint template guidelines and examples</a:t>
            </a:r>
          </a:p>
        </p:txBody>
      </p:sp>
      <p:sp>
        <p:nvSpPr>
          <p:cNvPr id="5" name="Slide Number Placeholder 4">
            <a:extLst>
              <a:ext uri="{FF2B5EF4-FFF2-40B4-BE49-F238E27FC236}">
                <a16:creationId xmlns:a16="http://schemas.microsoft.com/office/drawing/2014/main" id="{027B0E34-6E3B-5146-AEDC-9C6CCE3422C2}"/>
              </a:ext>
            </a:extLst>
          </p:cNvPr>
          <p:cNvSpPr>
            <a:spLocks noGrp="1"/>
          </p:cNvSpPr>
          <p:nvPr>
            <p:ph type="sldNum" sz="quarter" idx="12"/>
          </p:nvPr>
        </p:nvSpPr>
        <p:spPr/>
        <p:txBody>
          <a:bodyPr/>
          <a:lstStyle/>
          <a:p>
            <a:fld id="{61ADE5DC-7D63-DF48-9E5C-D85B8F0CA549}" type="slidenum">
              <a:rPr lang="en-US" smtClean="0"/>
              <a:t>‹#›</a:t>
            </a:fld>
            <a:endParaRPr lang="en-US" dirty="0"/>
          </a:p>
        </p:txBody>
      </p:sp>
      <p:pic>
        <p:nvPicPr>
          <p:cNvPr id="6" name="Picture 5" descr="A close up of a sign&#10;&#10;Description automatically generated">
            <a:extLst>
              <a:ext uri="{FF2B5EF4-FFF2-40B4-BE49-F238E27FC236}">
                <a16:creationId xmlns:a16="http://schemas.microsoft.com/office/drawing/2014/main" id="{B9167EF6-A93D-2543-B241-EE0111CCAC64}"/>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spTree>
    <p:extLst>
      <p:ext uri="{BB962C8B-B14F-4D97-AF65-F5344CB8AC3E}">
        <p14:creationId xmlns:p14="http://schemas.microsoft.com/office/powerpoint/2010/main" val="14289423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11F05DC-57BE-E946-ACEC-70A005A19E20}"/>
              </a:ext>
            </a:extLst>
          </p:cNvPr>
          <p:cNvSpPr>
            <a:spLocks noGrp="1"/>
          </p:cNvSpPr>
          <p:nvPr>
            <p:ph type="ftr" sz="quarter" idx="11"/>
          </p:nvPr>
        </p:nvSpPr>
        <p:spPr/>
        <p:txBody>
          <a:bodyPr/>
          <a:lstStyle/>
          <a:p>
            <a:r>
              <a:rPr lang="en-US" dirty="0"/>
              <a:t>PowerPoint template guidelines and examples</a:t>
            </a:r>
          </a:p>
        </p:txBody>
      </p:sp>
      <p:sp>
        <p:nvSpPr>
          <p:cNvPr id="4" name="Slide Number Placeholder 3">
            <a:extLst>
              <a:ext uri="{FF2B5EF4-FFF2-40B4-BE49-F238E27FC236}">
                <a16:creationId xmlns:a16="http://schemas.microsoft.com/office/drawing/2014/main" id="{6FD2F1B7-49EE-D74A-96E1-B63099A07851}"/>
              </a:ext>
            </a:extLst>
          </p:cNvPr>
          <p:cNvSpPr>
            <a:spLocks noGrp="1"/>
          </p:cNvSpPr>
          <p:nvPr>
            <p:ph type="sldNum" sz="quarter" idx="12"/>
          </p:nvPr>
        </p:nvSpPr>
        <p:spPr/>
        <p:txBody>
          <a:bodyPr/>
          <a:lstStyle/>
          <a:p>
            <a:fld id="{61ADE5DC-7D63-DF48-9E5C-D85B8F0CA549}" type="slidenum">
              <a:rPr lang="en-US" smtClean="0"/>
              <a:t>‹#›</a:t>
            </a:fld>
            <a:endParaRPr lang="en-US" dirty="0"/>
          </a:p>
        </p:txBody>
      </p:sp>
      <p:pic>
        <p:nvPicPr>
          <p:cNvPr id="5" name="Picture 4" descr="A close up of a sign&#10;&#10;Description automatically generated">
            <a:extLst>
              <a:ext uri="{FF2B5EF4-FFF2-40B4-BE49-F238E27FC236}">
                <a16:creationId xmlns:a16="http://schemas.microsoft.com/office/drawing/2014/main" id="{2090C932-B62F-914B-BC4D-AE7D66916732}"/>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spTree>
    <p:extLst>
      <p:ext uri="{BB962C8B-B14F-4D97-AF65-F5344CB8AC3E}">
        <p14:creationId xmlns:p14="http://schemas.microsoft.com/office/powerpoint/2010/main" val="22233489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87DF3-0F7A-BB4C-AB3C-D97FFDFB0EBE}"/>
              </a:ext>
            </a:extLst>
          </p:cNvPr>
          <p:cNvSpPr>
            <a:spLocks noGrp="1"/>
          </p:cNvSpPr>
          <p:nvPr>
            <p:ph type="title"/>
          </p:nvPr>
        </p:nvSpPr>
        <p:spPr/>
        <p:txBody>
          <a:bodyPr/>
          <a:lstStyle>
            <a:lvl1pPr>
              <a:defRPr sz="2800"/>
            </a:lvl1pPr>
          </a:lstStyle>
          <a:p>
            <a:r>
              <a:rPr lang="en-US"/>
              <a:t>Click to edit Master title style</a:t>
            </a:r>
          </a:p>
        </p:txBody>
      </p:sp>
      <p:sp>
        <p:nvSpPr>
          <p:cNvPr id="3" name="Content Placeholder 2">
            <a:extLst>
              <a:ext uri="{FF2B5EF4-FFF2-40B4-BE49-F238E27FC236}">
                <a16:creationId xmlns:a16="http://schemas.microsoft.com/office/drawing/2014/main" id="{79FAD214-935B-7749-BF0B-768D86063C88}"/>
              </a:ext>
            </a:extLst>
          </p:cNvPr>
          <p:cNvSpPr>
            <a:spLocks noGrp="1"/>
          </p:cNvSpPr>
          <p:nvPr>
            <p:ph sz="half" idx="1"/>
          </p:nvPr>
        </p:nvSpPr>
        <p:spPr>
          <a:xfrm>
            <a:off x="423863" y="1600199"/>
            <a:ext cx="5166360" cy="4435475"/>
          </a:xfrm>
        </p:spPr>
        <p:txBody>
          <a:bodyPr/>
          <a:lstStyle>
            <a:lvl1pPr>
              <a:lnSpc>
                <a:spcPct val="110000"/>
              </a:lnSpc>
              <a:defRPr sz="2000"/>
            </a:lvl1pPr>
            <a:lvl2pPr>
              <a:lnSpc>
                <a:spcPct val="110000"/>
              </a:lnSpc>
              <a:defRPr sz="2000"/>
            </a:lvl2pPr>
            <a:lvl3pPr>
              <a:lnSpc>
                <a:spcPct val="110000"/>
              </a:lnSpc>
              <a:defRPr sz="2000"/>
            </a:lvl3pPr>
            <a:lvl4pPr>
              <a:lnSpc>
                <a:spcPct val="110000"/>
              </a:lnSpc>
              <a:defRPr sz="2000"/>
            </a:lvl4pPr>
            <a:lvl5pPr>
              <a:lnSpc>
                <a:spcPct val="110000"/>
              </a:lnSpc>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4255422-43FB-194B-85E8-F8436E39DDC5}"/>
              </a:ext>
            </a:extLst>
          </p:cNvPr>
          <p:cNvSpPr>
            <a:spLocks noGrp="1"/>
          </p:cNvSpPr>
          <p:nvPr>
            <p:ph sz="half" idx="2"/>
          </p:nvPr>
        </p:nvSpPr>
        <p:spPr>
          <a:xfrm>
            <a:off x="6096000" y="1600201"/>
            <a:ext cx="5166360" cy="3448878"/>
          </a:xfrm>
        </p:spPr>
        <p:txBody>
          <a:bodyPr/>
          <a:lstStyle>
            <a:lvl1pPr>
              <a:lnSpc>
                <a:spcPct val="110000"/>
              </a:lnSpc>
              <a:defRPr sz="2000"/>
            </a:lvl1pPr>
            <a:lvl2pPr>
              <a:lnSpc>
                <a:spcPct val="110000"/>
              </a:lnSpc>
              <a:defRPr sz="2000"/>
            </a:lvl2pPr>
            <a:lvl3pPr>
              <a:lnSpc>
                <a:spcPct val="110000"/>
              </a:lnSpc>
              <a:defRPr sz="2000"/>
            </a:lvl3pPr>
            <a:lvl4pPr>
              <a:lnSpc>
                <a:spcPct val="110000"/>
              </a:lnSpc>
              <a:defRPr sz="2000"/>
            </a:lvl4pPr>
            <a:lvl5pPr>
              <a:lnSpc>
                <a:spcPct val="110000"/>
              </a:lnSpc>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7DD364EC-C876-5B4F-8AFE-049F9B99B280}"/>
              </a:ext>
            </a:extLst>
          </p:cNvPr>
          <p:cNvSpPr>
            <a:spLocks noGrp="1"/>
          </p:cNvSpPr>
          <p:nvPr>
            <p:ph type="ftr" sz="quarter" idx="11"/>
          </p:nvPr>
        </p:nvSpPr>
        <p:spPr/>
        <p:txBody>
          <a:bodyPr/>
          <a:lstStyle/>
          <a:p>
            <a:r>
              <a:rPr lang="en-US" dirty="0"/>
              <a:t>PowerPoint template guidelines and examples</a:t>
            </a:r>
          </a:p>
        </p:txBody>
      </p:sp>
      <p:sp>
        <p:nvSpPr>
          <p:cNvPr id="7" name="Slide Number Placeholder 6">
            <a:extLst>
              <a:ext uri="{FF2B5EF4-FFF2-40B4-BE49-F238E27FC236}">
                <a16:creationId xmlns:a16="http://schemas.microsoft.com/office/drawing/2014/main" id="{43F6ABD4-0ABC-FF4F-ABC8-D0DDECA16E64}"/>
              </a:ext>
            </a:extLst>
          </p:cNvPr>
          <p:cNvSpPr>
            <a:spLocks noGrp="1"/>
          </p:cNvSpPr>
          <p:nvPr>
            <p:ph type="sldNum" sz="quarter" idx="12"/>
          </p:nvPr>
        </p:nvSpPr>
        <p:spPr/>
        <p:txBody>
          <a:bodyPr/>
          <a:lstStyle/>
          <a:p>
            <a:fld id="{61ADE5DC-7D63-DF48-9E5C-D85B8F0CA549}" type="slidenum">
              <a:rPr lang="en-US" smtClean="0"/>
              <a:t>‹#›</a:t>
            </a:fld>
            <a:endParaRPr lang="en-US" dirty="0"/>
          </a:p>
        </p:txBody>
      </p:sp>
      <p:pic>
        <p:nvPicPr>
          <p:cNvPr id="8" name="Picture 7" descr="A close up of a sign&#10;&#10;Description automatically generated">
            <a:extLst>
              <a:ext uri="{FF2B5EF4-FFF2-40B4-BE49-F238E27FC236}">
                <a16:creationId xmlns:a16="http://schemas.microsoft.com/office/drawing/2014/main" id="{3F5D35F0-A6FD-8141-9364-759174B88624}"/>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sp>
        <p:nvSpPr>
          <p:cNvPr id="9" name="Text Placeholder 8">
            <a:extLst>
              <a:ext uri="{FF2B5EF4-FFF2-40B4-BE49-F238E27FC236}">
                <a16:creationId xmlns:a16="http://schemas.microsoft.com/office/drawing/2014/main" id="{D2A95606-80F0-B145-8C9E-6F641430B46D}"/>
              </a:ext>
            </a:extLst>
          </p:cNvPr>
          <p:cNvSpPr>
            <a:spLocks noGrp="1"/>
          </p:cNvSpPr>
          <p:nvPr>
            <p:ph type="body" sz="quarter" idx="13"/>
          </p:nvPr>
        </p:nvSpPr>
        <p:spPr>
          <a:xfrm>
            <a:off x="6096000" y="5300870"/>
            <a:ext cx="5181600" cy="734805"/>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p:txBody>
      </p:sp>
    </p:spTree>
    <p:extLst>
      <p:ext uri="{BB962C8B-B14F-4D97-AF65-F5344CB8AC3E}">
        <p14:creationId xmlns:p14="http://schemas.microsoft.com/office/powerpoint/2010/main" val="36295034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ith Picture">
    <p:bg>
      <p:bgPr>
        <a:solidFill>
          <a:schemeClr val="bg1"/>
        </a:soli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32F146D1-959D-114E-A46D-D04F93BF9644}"/>
              </a:ext>
            </a:extLst>
          </p:cNvPr>
          <p:cNvSpPr>
            <a:spLocks noGrp="1"/>
          </p:cNvSpPr>
          <p:nvPr>
            <p:ph type="pic" idx="1"/>
          </p:nvPr>
        </p:nvSpPr>
        <p:spPr>
          <a:xfrm>
            <a:off x="5410201" y="1"/>
            <a:ext cx="6781800" cy="6858000"/>
          </a:xfrm>
          <a:custGeom>
            <a:avLst/>
            <a:gdLst>
              <a:gd name="connsiteX0" fmla="*/ 6781799 w 6781800"/>
              <a:gd name="connsiteY0" fmla="*/ 0 h 6858000"/>
              <a:gd name="connsiteX1" fmla="*/ 6781800 w 6781800"/>
              <a:gd name="connsiteY1" fmla="*/ 0 h 6858000"/>
              <a:gd name="connsiteX2" fmla="*/ 6781800 w 6781800"/>
              <a:gd name="connsiteY2" fmla="*/ 6858000 h 6858000"/>
              <a:gd name="connsiteX3" fmla="*/ 0 w 6781800"/>
              <a:gd name="connsiteY3" fmla="*/ 6858000 h 6858000"/>
              <a:gd name="connsiteX4" fmla="*/ 0 w 6781800"/>
              <a:gd name="connsiteY4" fmla="*/ 6857999 h 6858000"/>
              <a:gd name="connsiteX5" fmla="*/ 3521073 w 6781800"/>
              <a:gd name="connsiteY5" fmla="*/ 6857999 h 6858000"/>
              <a:gd name="connsiteX6" fmla="*/ 92966 w 6781800"/>
              <a:gd name="connsiteY6" fmla="*/ 3429001 h 6858000"/>
              <a:gd name="connsiteX7" fmla="*/ 3521074 w 6781800"/>
              <a:gd name="connsiteY7" fmla="*/ 1 h 6858000"/>
              <a:gd name="connsiteX8" fmla="*/ 3521074 w 6781800"/>
              <a:gd name="connsiteY8" fmla="*/ 6857999 h 6858000"/>
              <a:gd name="connsiteX9" fmla="*/ 3521075 w 6781800"/>
              <a:gd name="connsiteY9" fmla="*/ 1 h 6858000"/>
              <a:gd name="connsiteX10" fmla="*/ 6781799 w 6781800"/>
              <a:gd name="connsiteY10"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81800" h="6858000">
                <a:moveTo>
                  <a:pt x="6781799" y="0"/>
                </a:moveTo>
                <a:lnTo>
                  <a:pt x="6781800" y="0"/>
                </a:lnTo>
                <a:lnTo>
                  <a:pt x="6781800" y="6858000"/>
                </a:lnTo>
                <a:lnTo>
                  <a:pt x="0" y="6858000"/>
                </a:lnTo>
                <a:lnTo>
                  <a:pt x="0" y="6857999"/>
                </a:lnTo>
                <a:lnTo>
                  <a:pt x="3521073" y="6857999"/>
                </a:lnTo>
                <a:lnTo>
                  <a:pt x="92966" y="3429001"/>
                </a:lnTo>
                <a:lnTo>
                  <a:pt x="3521074" y="1"/>
                </a:lnTo>
                <a:lnTo>
                  <a:pt x="3521074" y="6857999"/>
                </a:lnTo>
                <a:lnTo>
                  <a:pt x="3521075" y="1"/>
                </a:lnTo>
                <a:lnTo>
                  <a:pt x="6781799" y="1"/>
                </a:lnTo>
                <a:close/>
              </a:path>
            </a:pathLst>
          </a:custGeom>
          <a:solidFill>
            <a:schemeClr val="bg1">
              <a:lumMod val="95000"/>
            </a:schemeClr>
          </a:solidFill>
        </p:spPr>
        <p:txBody>
          <a:bodyPr wrap="square" anchor="ctr" anchorCtr="1">
            <a:no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6" name="Footer Placeholder 5">
            <a:extLst>
              <a:ext uri="{FF2B5EF4-FFF2-40B4-BE49-F238E27FC236}">
                <a16:creationId xmlns:a16="http://schemas.microsoft.com/office/drawing/2014/main" id="{7483B959-E98A-944D-9E81-4195C8953A73}"/>
              </a:ext>
            </a:extLst>
          </p:cNvPr>
          <p:cNvSpPr>
            <a:spLocks noGrp="1"/>
          </p:cNvSpPr>
          <p:nvPr>
            <p:ph type="ftr" sz="quarter" idx="11"/>
          </p:nvPr>
        </p:nvSpPr>
        <p:spPr/>
        <p:txBody>
          <a:bodyPr/>
          <a:lstStyle>
            <a:lvl1pPr>
              <a:defRPr>
                <a:solidFill>
                  <a:schemeClr val="bg2"/>
                </a:solidFill>
              </a:defRPr>
            </a:lvl1pPr>
          </a:lstStyle>
          <a:p>
            <a:r>
              <a:rPr lang="en-US" dirty="0"/>
              <a:t>PowerPoint template guidelines and examples</a:t>
            </a:r>
          </a:p>
        </p:txBody>
      </p:sp>
      <p:sp>
        <p:nvSpPr>
          <p:cNvPr id="7" name="Slide Number Placeholder 6">
            <a:extLst>
              <a:ext uri="{FF2B5EF4-FFF2-40B4-BE49-F238E27FC236}">
                <a16:creationId xmlns:a16="http://schemas.microsoft.com/office/drawing/2014/main" id="{69C2D432-1D55-CC48-BC16-EFAB7BF6B2E9}"/>
              </a:ext>
            </a:extLst>
          </p:cNvPr>
          <p:cNvSpPr>
            <a:spLocks noGrp="1"/>
          </p:cNvSpPr>
          <p:nvPr>
            <p:ph type="sldNum" sz="quarter" idx="12"/>
          </p:nvPr>
        </p:nvSpPr>
        <p:spPr/>
        <p:txBody>
          <a:bodyPr/>
          <a:lstStyle>
            <a:lvl1pPr>
              <a:defRPr>
                <a:solidFill>
                  <a:schemeClr val="bg2"/>
                </a:solidFill>
              </a:defRPr>
            </a:lvl1pPr>
          </a:lstStyle>
          <a:p>
            <a:fld id="{61ADE5DC-7D63-DF48-9E5C-D85B8F0CA549}" type="slidenum">
              <a:rPr lang="en-US" smtClean="0"/>
              <a:pPr/>
              <a:t>‹#›</a:t>
            </a:fld>
            <a:endParaRPr lang="en-US" dirty="0"/>
          </a:p>
        </p:txBody>
      </p:sp>
      <p:pic>
        <p:nvPicPr>
          <p:cNvPr id="8" name="Picture 7" descr="A close up of a sign&#10;&#10;Description automatically generated">
            <a:extLst>
              <a:ext uri="{FF2B5EF4-FFF2-40B4-BE49-F238E27FC236}">
                <a16:creationId xmlns:a16="http://schemas.microsoft.com/office/drawing/2014/main" id="{DCDB488C-E165-D147-B1F5-B55A82097E1B}"/>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sp>
        <p:nvSpPr>
          <p:cNvPr id="2" name="Title 1">
            <a:extLst>
              <a:ext uri="{FF2B5EF4-FFF2-40B4-BE49-F238E27FC236}">
                <a16:creationId xmlns:a16="http://schemas.microsoft.com/office/drawing/2014/main" id="{B4131784-3267-9C4E-9818-D1EC22730AD9}"/>
              </a:ext>
            </a:extLst>
          </p:cNvPr>
          <p:cNvSpPr>
            <a:spLocks noGrp="1"/>
          </p:cNvSpPr>
          <p:nvPr>
            <p:ph type="title"/>
          </p:nvPr>
        </p:nvSpPr>
        <p:spPr/>
        <p:txBody>
          <a:bodyPr/>
          <a:lstStyle>
            <a:lvl1pPr>
              <a:lnSpc>
                <a:spcPct val="100000"/>
              </a:lnSpc>
              <a:defRPr sz="2800"/>
            </a:lvl1pPr>
          </a:lstStyle>
          <a:p>
            <a:r>
              <a:rPr lang="en-US"/>
              <a:t>Click to edit Master title style</a:t>
            </a:r>
          </a:p>
        </p:txBody>
      </p:sp>
      <p:sp>
        <p:nvSpPr>
          <p:cNvPr id="4" name="Text Placeholder 3">
            <a:extLst>
              <a:ext uri="{FF2B5EF4-FFF2-40B4-BE49-F238E27FC236}">
                <a16:creationId xmlns:a16="http://schemas.microsoft.com/office/drawing/2014/main" id="{34A47754-3053-5E40-89D5-4F7DB0BC2F66}"/>
              </a:ext>
            </a:extLst>
          </p:cNvPr>
          <p:cNvSpPr>
            <a:spLocks noGrp="1"/>
          </p:cNvSpPr>
          <p:nvPr>
            <p:ph type="body" sz="quarter" idx="13"/>
          </p:nvPr>
        </p:nvSpPr>
        <p:spPr>
          <a:xfrm>
            <a:off x="423862" y="1600200"/>
            <a:ext cx="4892040" cy="4435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305487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accent1"/>
        </a:soli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32F146D1-959D-114E-A46D-D04F93BF9644}"/>
              </a:ext>
            </a:extLst>
          </p:cNvPr>
          <p:cNvSpPr>
            <a:spLocks noGrp="1"/>
          </p:cNvSpPr>
          <p:nvPr>
            <p:ph type="pic" idx="1"/>
          </p:nvPr>
        </p:nvSpPr>
        <p:spPr>
          <a:xfrm>
            <a:off x="5410201" y="1"/>
            <a:ext cx="6781800" cy="6858000"/>
          </a:xfrm>
          <a:custGeom>
            <a:avLst/>
            <a:gdLst>
              <a:gd name="connsiteX0" fmla="*/ 6781799 w 6781800"/>
              <a:gd name="connsiteY0" fmla="*/ 0 h 6858000"/>
              <a:gd name="connsiteX1" fmla="*/ 6781800 w 6781800"/>
              <a:gd name="connsiteY1" fmla="*/ 0 h 6858000"/>
              <a:gd name="connsiteX2" fmla="*/ 6781800 w 6781800"/>
              <a:gd name="connsiteY2" fmla="*/ 6858000 h 6858000"/>
              <a:gd name="connsiteX3" fmla="*/ 0 w 6781800"/>
              <a:gd name="connsiteY3" fmla="*/ 6858000 h 6858000"/>
              <a:gd name="connsiteX4" fmla="*/ 0 w 6781800"/>
              <a:gd name="connsiteY4" fmla="*/ 6857999 h 6858000"/>
              <a:gd name="connsiteX5" fmla="*/ 3521073 w 6781800"/>
              <a:gd name="connsiteY5" fmla="*/ 6857999 h 6858000"/>
              <a:gd name="connsiteX6" fmla="*/ 92966 w 6781800"/>
              <a:gd name="connsiteY6" fmla="*/ 3429001 h 6858000"/>
              <a:gd name="connsiteX7" fmla="*/ 3521074 w 6781800"/>
              <a:gd name="connsiteY7" fmla="*/ 1 h 6858000"/>
              <a:gd name="connsiteX8" fmla="*/ 3521074 w 6781800"/>
              <a:gd name="connsiteY8" fmla="*/ 6857999 h 6858000"/>
              <a:gd name="connsiteX9" fmla="*/ 3521075 w 6781800"/>
              <a:gd name="connsiteY9" fmla="*/ 1 h 6858000"/>
              <a:gd name="connsiteX10" fmla="*/ 6781799 w 6781800"/>
              <a:gd name="connsiteY10"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81800" h="6858000">
                <a:moveTo>
                  <a:pt x="6781799" y="0"/>
                </a:moveTo>
                <a:lnTo>
                  <a:pt x="6781800" y="0"/>
                </a:lnTo>
                <a:lnTo>
                  <a:pt x="6781800" y="6858000"/>
                </a:lnTo>
                <a:lnTo>
                  <a:pt x="0" y="6858000"/>
                </a:lnTo>
                <a:lnTo>
                  <a:pt x="0" y="6857999"/>
                </a:lnTo>
                <a:lnTo>
                  <a:pt x="3521073" y="6857999"/>
                </a:lnTo>
                <a:lnTo>
                  <a:pt x="92966" y="3429001"/>
                </a:lnTo>
                <a:lnTo>
                  <a:pt x="3521074" y="1"/>
                </a:lnTo>
                <a:lnTo>
                  <a:pt x="3521074" y="6857999"/>
                </a:lnTo>
                <a:lnTo>
                  <a:pt x="3521075" y="1"/>
                </a:lnTo>
                <a:lnTo>
                  <a:pt x="6781799" y="1"/>
                </a:lnTo>
                <a:close/>
              </a:path>
            </a:pathLst>
          </a:custGeom>
          <a:solidFill>
            <a:schemeClr val="bg1"/>
          </a:solidFill>
        </p:spPr>
        <p:txBody>
          <a:bodyPr wrap="square" anchor="ctr" anchorCtr="1">
            <a:no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6" name="Footer Placeholder 5">
            <a:extLst>
              <a:ext uri="{FF2B5EF4-FFF2-40B4-BE49-F238E27FC236}">
                <a16:creationId xmlns:a16="http://schemas.microsoft.com/office/drawing/2014/main" id="{7483B959-E98A-944D-9E81-4195C8953A73}"/>
              </a:ext>
            </a:extLst>
          </p:cNvPr>
          <p:cNvSpPr>
            <a:spLocks noGrp="1"/>
          </p:cNvSpPr>
          <p:nvPr>
            <p:ph type="ftr" sz="quarter" idx="11"/>
          </p:nvPr>
        </p:nvSpPr>
        <p:spPr/>
        <p:txBody>
          <a:bodyPr/>
          <a:lstStyle>
            <a:lvl1pPr>
              <a:defRPr>
                <a:solidFill>
                  <a:schemeClr val="bg2"/>
                </a:solidFill>
              </a:defRPr>
            </a:lvl1pPr>
          </a:lstStyle>
          <a:p>
            <a:r>
              <a:rPr lang="en-US" dirty="0"/>
              <a:t>PowerPoint template guidelines and examples</a:t>
            </a:r>
          </a:p>
        </p:txBody>
      </p:sp>
      <p:sp>
        <p:nvSpPr>
          <p:cNvPr id="7" name="Slide Number Placeholder 6">
            <a:extLst>
              <a:ext uri="{FF2B5EF4-FFF2-40B4-BE49-F238E27FC236}">
                <a16:creationId xmlns:a16="http://schemas.microsoft.com/office/drawing/2014/main" id="{69C2D432-1D55-CC48-BC16-EFAB7BF6B2E9}"/>
              </a:ext>
            </a:extLst>
          </p:cNvPr>
          <p:cNvSpPr>
            <a:spLocks noGrp="1"/>
          </p:cNvSpPr>
          <p:nvPr>
            <p:ph type="sldNum" sz="quarter" idx="12"/>
          </p:nvPr>
        </p:nvSpPr>
        <p:spPr/>
        <p:txBody>
          <a:bodyPr/>
          <a:lstStyle>
            <a:lvl1pPr>
              <a:defRPr>
                <a:solidFill>
                  <a:schemeClr val="bg2"/>
                </a:solidFill>
              </a:defRPr>
            </a:lvl1pPr>
          </a:lstStyle>
          <a:p>
            <a:fld id="{61ADE5DC-7D63-DF48-9E5C-D85B8F0CA549}" type="slidenum">
              <a:rPr lang="en-US" smtClean="0"/>
              <a:pPr/>
              <a:t>‹#›</a:t>
            </a:fld>
            <a:endParaRPr lang="en-US" dirty="0"/>
          </a:p>
        </p:txBody>
      </p:sp>
      <p:pic>
        <p:nvPicPr>
          <p:cNvPr id="8" name="Picture 7" descr="A close up of a sign&#10;&#10;Description automatically generated">
            <a:extLst>
              <a:ext uri="{FF2B5EF4-FFF2-40B4-BE49-F238E27FC236}">
                <a16:creationId xmlns:a16="http://schemas.microsoft.com/office/drawing/2014/main" id="{DCDB488C-E165-D147-B1F5-B55A82097E1B}"/>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sp>
        <p:nvSpPr>
          <p:cNvPr id="9" name="Title 8">
            <a:extLst>
              <a:ext uri="{FF2B5EF4-FFF2-40B4-BE49-F238E27FC236}">
                <a16:creationId xmlns:a16="http://schemas.microsoft.com/office/drawing/2014/main" id="{8B94699D-80A6-8D45-93C1-60C66F897EE5}"/>
              </a:ext>
            </a:extLst>
          </p:cNvPr>
          <p:cNvSpPr>
            <a:spLocks noGrp="1"/>
          </p:cNvSpPr>
          <p:nvPr>
            <p:ph type="title"/>
          </p:nvPr>
        </p:nvSpPr>
        <p:spPr>
          <a:xfrm>
            <a:off x="423070" y="1600200"/>
            <a:ext cx="4892642" cy="3647661"/>
          </a:xfrm>
        </p:spPr>
        <p:txBody>
          <a:bodyPr anchor="ctr" anchorCtr="0"/>
          <a:lstStyle>
            <a:lvl1pPr>
              <a:lnSpc>
                <a:spcPct val="100000"/>
              </a:lnSpc>
              <a:defRPr sz="3600">
                <a:solidFill>
                  <a:schemeClr val="accent2"/>
                </a:solidFill>
              </a:defRPr>
            </a:lvl1pPr>
          </a:lstStyle>
          <a:p>
            <a:r>
              <a:rPr lang="en-US"/>
              <a:t>Click to edit Master title style</a:t>
            </a:r>
          </a:p>
        </p:txBody>
      </p:sp>
      <p:sp>
        <p:nvSpPr>
          <p:cNvPr id="23" name="Text Placeholder 22">
            <a:extLst>
              <a:ext uri="{FF2B5EF4-FFF2-40B4-BE49-F238E27FC236}">
                <a16:creationId xmlns:a16="http://schemas.microsoft.com/office/drawing/2014/main" id="{EC918B1B-9ADB-9747-AD2E-544BF60CA8AE}"/>
              </a:ext>
            </a:extLst>
          </p:cNvPr>
          <p:cNvSpPr>
            <a:spLocks noGrp="1"/>
          </p:cNvSpPr>
          <p:nvPr>
            <p:ph type="body" sz="quarter" idx="13"/>
          </p:nvPr>
        </p:nvSpPr>
        <p:spPr>
          <a:xfrm>
            <a:off x="423863" y="457200"/>
            <a:ext cx="4893861" cy="1143000"/>
          </a:xfrm>
        </p:spPr>
        <p:txBody>
          <a:bodyPr/>
          <a:lstStyle>
            <a:lvl1pPr>
              <a:defRPr sz="1400">
                <a:solidFill>
                  <a:schemeClr val="bg2"/>
                </a:solidFill>
              </a:defRPr>
            </a:lvl1pPr>
            <a:lvl2pPr>
              <a:defRPr sz="1400">
                <a:solidFill>
                  <a:schemeClr val="bg2"/>
                </a:solidFill>
              </a:defRPr>
            </a:lvl2pPr>
            <a:lvl3pPr>
              <a:defRPr sz="1400"/>
            </a:lvl3pPr>
            <a:lvl4pPr>
              <a:defRPr sz="1400"/>
            </a:lvl4pPr>
            <a:lvl5pPr>
              <a:defRPr sz="14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4072992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cture with Caption_Y">
    <p:bg>
      <p:bgPr>
        <a:solidFill>
          <a:schemeClr val="accent3"/>
        </a:soli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32F146D1-959D-114E-A46D-D04F93BF9644}"/>
              </a:ext>
            </a:extLst>
          </p:cNvPr>
          <p:cNvSpPr>
            <a:spLocks noGrp="1"/>
          </p:cNvSpPr>
          <p:nvPr>
            <p:ph type="pic" idx="1"/>
          </p:nvPr>
        </p:nvSpPr>
        <p:spPr>
          <a:xfrm>
            <a:off x="5410201" y="1"/>
            <a:ext cx="6781800" cy="6858000"/>
          </a:xfrm>
          <a:custGeom>
            <a:avLst/>
            <a:gdLst>
              <a:gd name="connsiteX0" fmla="*/ 6781799 w 6781800"/>
              <a:gd name="connsiteY0" fmla="*/ 0 h 6858000"/>
              <a:gd name="connsiteX1" fmla="*/ 6781800 w 6781800"/>
              <a:gd name="connsiteY1" fmla="*/ 0 h 6858000"/>
              <a:gd name="connsiteX2" fmla="*/ 6781800 w 6781800"/>
              <a:gd name="connsiteY2" fmla="*/ 6858000 h 6858000"/>
              <a:gd name="connsiteX3" fmla="*/ 0 w 6781800"/>
              <a:gd name="connsiteY3" fmla="*/ 6858000 h 6858000"/>
              <a:gd name="connsiteX4" fmla="*/ 0 w 6781800"/>
              <a:gd name="connsiteY4" fmla="*/ 6857999 h 6858000"/>
              <a:gd name="connsiteX5" fmla="*/ 3521073 w 6781800"/>
              <a:gd name="connsiteY5" fmla="*/ 6857999 h 6858000"/>
              <a:gd name="connsiteX6" fmla="*/ 92966 w 6781800"/>
              <a:gd name="connsiteY6" fmla="*/ 3429001 h 6858000"/>
              <a:gd name="connsiteX7" fmla="*/ 3521074 w 6781800"/>
              <a:gd name="connsiteY7" fmla="*/ 1 h 6858000"/>
              <a:gd name="connsiteX8" fmla="*/ 3521074 w 6781800"/>
              <a:gd name="connsiteY8" fmla="*/ 6857999 h 6858000"/>
              <a:gd name="connsiteX9" fmla="*/ 3521075 w 6781800"/>
              <a:gd name="connsiteY9" fmla="*/ 1 h 6858000"/>
              <a:gd name="connsiteX10" fmla="*/ 6781799 w 6781800"/>
              <a:gd name="connsiteY10"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81800" h="6858000">
                <a:moveTo>
                  <a:pt x="6781799" y="0"/>
                </a:moveTo>
                <a:lnTo>
                  <a:pt x="6781800" y="0"/>
                </a:lnTo>
                <a:lnTo>
                  <a:pt x="6781800" y="6858000"/>
                </a:lnTo>
                <a:lnTo>
                  <a:pt x="0" y="6858000"/>
                </a:lnTo>
                <a:lnTo>
                  <a:pt x="0" y="6857999"/>
                </a:lnTo>
                <a:lnTo>
                  <a:pt x="3521073" y="6857999"/>
                </a:lnTo>
                <a:lnTo>
                  <a:pt x="92966" y="3429001"/>
                </a:lnTo>
                <a:lnTo>
                  <a:pt x="3521074" y="1"/>
                </a:lnTo>
                <a:lnTo>
                  <a:pt x="3521074" y="6857999"/>
                </a:lnTo>
                <a:lnTo>
                  <a:pt x="3521075" y="1"/>
                </a:lnTo>
                <a:lnTo>
                  <a:pt x="6781799" y="1"/>
                </a:lnTo>
                <a:close/>
              </a:path>
            </a:pathLst>
          </a:custGeom>
          <a:solidFill>
            <a:schemeClr val="bg1"/>
          </a:solidFill>
        </p:spPr>
        <p:txBody>
          <a:bodyPr wrap="square" anchor="ctr" anchorCtr="1">
            <a:no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6" name="Footer Placeholder 5">
            <a:extLst>
              <a:ext uri="{FF2B5EF4-FFF2-40B4-BE49-F238E27FC236}">
                <a16:creationId xmlns:a16="http://schemas.microsoft.com/office/drawing/2014/main" id="{7483B959-E98A-944D-9E81-4195C8953A73}"/>
              </a:ext>
            </a:extLst>
          </p:cNvPr>
          <p:cNvSpPr>
            <a:spLocks noGrp="1"/>
          </p:cNvSpPr>
          <p:nvPr>
            <p:ph type="ftr" sz="quarter" idx="11"/>
          </p:nvPr>
        </p:nvSpPr>
        <p:spPr/>
        <p:txBody>
          <a:bodyPr/>
          <a:lstStyle>
            <a:lvl1pPr>
              <a:defRPr>
                <a:solidFill>
                  <a:schemeClr val="bg2"/>
                </a:solidFill>
              </a:defRPr>
            </a:lvl1pPr>
          </a:lstStyle>
          <a:p>
            <a:r>
              <a:rPr lang="en-US" dirty="0"/>
              <a:t>PowerPoint template guidelines and examples</a:t>
            </a:r>
          </a:p>
        </p:txBody>
      </p:sp>
      <p:sp>
        <p:nvSpPr>
          <p:cNvPr id="7" name="Slide Number Placeholder 6">
            <a:extLst>
              <a:ext uri="{FF2B5EF4-FFF2-40B4-BE49-F238E27FC236}">
                <a16:creationId xmlns:a16="http://schemas.microsoft.com/office/drawing/2014/main" id="{69C2D432-1D55-CC48-BC16-EFAB7BF6B2E9}"/>
              </a:ext>
            </a:extLst>
          </p:cNvPr>
          <p:cNvSpPr>
            <a:spLocks noGrp="1"/>
          </p:cNvSpPr>
          <p:nvPr>
            <p:ph type="sldNum" sz="quarter" idx="12"/>
          </p:nvPr>
        </p:nvSpPr>
        <p:spPr/>
        <p:txBody>
          <a:bodyPr/>
          <a:lstStyle>
            <a:lvl1pPr>
              <a:defRPr>
                <a:solidFill>
                  <a:schemeClr val="bg2"/>
                </a:solidFill>
              </a:defRPr>
            </a:lvl1pPr>
          </a:lstStyle>
          <a:p>
            <a:fld id="{61ADE5DC-7D63-DF48-9E5C-D85B8F0CA549}" type="slidenum">
              <a:rPr lang="en-US" smtClean="0"/>
              <a:pPr/>
              <a:t>‹#›</a:t>
            </a:fld>
            <a:endParaRPr lang="en-US" dirty="0"/>
          </a:p>
        </p:txBody>
      </p:sp>
      <p:pic>
        <p:nvPicPr>
          <p:cNvPr id="8" name="Picture 7" descr="A close up of a sign&#10;&#10;Description automatically generated">
            <a:extLst>
              <a:ext uri="{FF2B5EF4-FFF2-40B4-BE49-F238E27FC236}">
                <a16:creationId xmlns:a16="http://schemas.microsoft.com/office/drawing/2014/main" id="{DCDB488C-E165-D147-B1F5-B55A82097E1B}"/>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sp>
        <p:nvSpPr>
          <p:cNvPr id="9" name="Title 8">
            <a:extLst>
              <a:ext uri="{FF2B5EF4-FFF2-40B4-BE49-F238E27FC236}">
                <a16:creationId xmlns:a16="http://schemas.microsoft.com/office/drawing/2014/main" id="{8B94699D-80A6-8D45-93C1-60C66F897EE5}"/>
              </a:ext>
            </a:extLst>
          </p:cNvPr>
          <p:cNvSpPr>
            <a:spLocks noGrp="1"/>
          </p:cNvSpPr>
          <p:nvPr>
            <p:ph type="title"/>
          </p:nvPr>
        </p:nvSpPr>
        <p:spPr>
          <a:xfrm>
            <a:off x="423070" y="1600200"/>
            <a:ext cx="4892642" cy="3647661"/>
          </a:xfrm>
        </p:spPr>
        <p:txBody>
          <a:bodyPr anchor="ctr" anchorCtr="0"/>
          <a:lstStyle>
            <a:lvl1pPr>
              <a:lnSpc>
                <a:spcPct val="100000"/>
              </a:lnSpc>
              <a:defRPr sz="3600">
                <a:solidFill>
                  <a:schemeClr val="accent1"/>
                </a:solidFill>
              </a:defRPr>
            </a:lvl1pPr>
          </a:lstStyle>
          <a:p>
            <a:r>
              <a:rPr lang="en-US"/>
              <a:t>Click to edit Master title style</a:t>
            </a:r>
          </a:p>
        </p:txBody>
      </p:sp>
      <p:sp>
        <p:nvSpPr>
          <p:cNvPr id="23" name="Text Placeholder 22">
            <a:extLst>
              <a:ext uri="{FF2B5EF4-FFF2-40B4-BE49-F238E27FC236}">
                <a16:creationId xmlns:a16="http://schemas.microsoft.com/office/drawing/2014/main" id="{EC918B1B-9ADB-9747-AD2E-544BF60CA8AE}"/>
              </a:ext>
            </a:extLst>
          </p:cNvPr>
          <p:cNvSpPr>
            <a:spLocks noGrp="1"/>
          </p:cNvSpPr>
          <p:nvPr>
            <p:ph type="body" sz="quarter" idx="13"/>
          </p:nvPr>
        </p:nvSpPr>
        <p:spPr>
          <a:xfrm>
            <a:off x="423863" y="457200"/>
            <a:ext cx="4893861" cy="1143000"/>
          </a:xfrm>
        </p:spPr>
        <p:txBody>
          <a:bodyPr/>
          <a:lstStyle>
            <a:lvl1pPr>
              <a:defRPr sz="1400">
                <a:solidFill>
                  <a:schemeClr val="accent1"/>
                </a:solidFill>
              </a:defRPr>
            </a:lvl1pPr>
            <a:lvl2pPr>
              <a:defRPr sz="1400">
                <a:solidFill>
                  <a:schemeClr val="accent1"/>
                </a:solidFill>
              </a:defRPr>
            </a:lvl2pPr>
            <a:lvl3pPr>
              <a:defRPr sz="1400"/>
            </a:lvl3pPr>
            <a:lvl4pPr>
              <a:defRPr sz="1400"/>
            </a:lvl4pPr>
            <a:lvl5pPr>
              <a:defRPr sz="14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0619068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with Caption_R">
    <p:bg>
      <p:bgPr>
        <a:solidFill>
          <a:schemeClr val="accent2"/>
        </a:soli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32F146D1-959D-114E-A46D-D04F93BF9644}"/>
              </a:ext>
            </a:extLst>
          </p:cNvPr>
          <p:cNvSpPr>
            <a:spLocks noGrp="1"/>
          </p:cNvSpPr>
          <p:nvPr>
            <p:ph type="pic" idx="1"/>
          </p:nvPr>
        </p:nvSpPr>
        <p:spPr>
          <a:xfrm>
            <a:off x="5410201" y="1"/>
            <a:ext cx="6781800" cy="6858000"/>
          </a:xfrm>
          <a:custGeom>
            <a:avLst/>
            <a:gdLst>
              <a:gd name="connsiteX0" fmla="*/ 6781799 w 6781800"/>
              <a:gd name="connsiteY0" fmla="*/ 0 h 6858000"/>
              <a:gd name="connsiteX1" fmla="*/ 6781800 w 6781800"/>
              <a:gd name="connsiteY1" fmla="*/ 0 h 6858000"/>
              <a:gd name="connsiteX2" fmla="*/ 6781800 w 6781800"/>
              <a:gd name="connsiteY2" fmla="*/ 6858000 h 6858000"/>
              <a:gd name="connsiteX3" fmla="*/ 0 w 6781800"/>
              <a:gd name="connsiteY3" fmla="*/ 6858000 h 6858000"/>
              <a:gd name="connsiteX4" fmla="*/ 0 w 6781800"/>
              <a:gd name="connsiteY4" fmla="*/ 6857999 h 6858000"/>
              <a:gd name="connsiteX5" fmla="*/ 3521073 w 6781800"/>
              <a:gd name="connsiteY5" fmla="*/ 6857999 h 6858000"/>
              <a:gd name="connsiteX6" fmla="*/ 92966 w 6781800"/>
              <a:gd name="connsiteY6" fmla="*/ 3429001 h 6858000"/>
              <a:gd name="connsiteX7" fmla="*/ 3521074 w 6781800"/>
              <a:gd name="connsiteY7" fmla="*/ 1 h 6858000"/>
              <a:gd name="connsiteX8" fmla="*/ 3521074 w 6781800"/>
              <a:gd name="connsiteY8" fmla="*/ 6857999 h 6858000"/>
              <a:gd name="connsiteX9" fmla="*/ 3521075 w 6781800"/>
              <a:gd name="connsiteY9" fmla="*/ 1 h 6858000"/>
              <a:gd name="connsiteX10" fmla="*/ 6781799 w 6781800"/>
              <a:gd name="connsiteY10"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81800" h="6858000">
                <a:moveTo>
                  <a:pt x="6781799" y="0"/>
                </a:moveTo>
                <a:lnTo>
                  <a:pt x="6781800" y="0"/>
                </a:lnTo>
                <a:lnTo>
                  <a:pt x="6781800" y="6858000"/>
                </a:lnTo>
                <a:lnTo>
                  <a:pt x="0" y="6858000"/>
                </a:lnTo>
                <a:lnTo>
                  <a:pt x="0" y="6857999"/>
                </a:lnTo>
                <a:lnTo>
                  <a:pt x="3521073" y="6857999"/>
                </a:lnTo>
                <a:lnTo>
                  <a:pt x="92966" y="3429001"/>
                </a:lnTo>
                <a:lnTo>
                  <a:pt x="3521074" y="1"/>
                </a:lnTo>
                <a:lnTo>
                  <a:pt x="3521074" y="6857999"/>
                </a:lnTo>
                <a:lnTo>
                  <a:pt x="3521075" y="1"/>
                </a:lnTo>
                <a:lnTo>
                  <a:pt x="6781799" y="1"/>
                </a:lnTo>
                <a:close/>
              </a:path>
            </a:pathLst>
          </a:custGeom>
          <a:solidFill>
            <a:schemeClr val="bg1"/>
          </a:solidFill>
        </p:spPr>
        <p:txBody>
          <a:bodyPr wrap="square" anchor="ctr" anchorCtr="1">
            <a:no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6" name="Footer Placeholder 5">
            <a:extLst>
              <a:ext uri="{FF2B5EF4-FFF2-40B4-BE49-F238E27FC236}">
                <a16:creationId xmlns:a16="http://schemas.microsoft.com/office/drawing/2014/main" id="{7483B959-E98A-944D-9E81-4195C8953A73}"/>
              </a:ext>
            </a:extLst>
          </p:cNvPr>
          <p:cNvSpPr>
            <a:spLocks noGrp="1"/>
          </p:cNvSpPr>
          <p:nvPr>
            <p:ph type="ftr" sz="quarter" idx="11"/>
          </p:nvPr>
        </p:nvSpPr>
        <p:spPr/>
        <p:txBody>
          <a:bodyPr/>
          <a:lstStyle>
            <a:lvl1pPr>
              <a:defRPr>
                <a:solidFill>
                  <a:schemeClr val="bg2"/>
                </a:solidFill>
              </a:defRPr>
            </a:lvl1pPr>
          </a:lstStyle>
          <a:p>
            <a:r>
              <a:rPr lang="en-US" dirty="0"/>
              <a:t>PowerPoint template guidelines and examples</a:t>
            </a:r>
          </a:p>
        </p:txBody>
      </p:sp>
      <p:sp>
        <p:nvSpPr>
          <p:cNvPr id="7" name="Slide Number Placeholder 6">
            <a:extLst>
              <a:ext uri="{FF2B5EF4-FFF2-40B4-BE49-F238E27FC236}">
                <a16:creationId xmlns:a16="http://schemas.microsoft.com/office/drawing/2014/main" id="{69C2D432-1D55-CC48-BC16-EFAB7BF6B2E9}"/>
              </a:ext>
            </a:extLst>
          </p:cNvPr>
          <p:cNvSpPr>
            <a:spLocks noGrp="1"/>
          </p:cNvSpPr>
          <p:nvPr>
            <p:ph type="sldNum" sz="quarter" idx="12"/>
          </p:nvPr>
        </p:nvSpPr>
        <p:spPr/>
        <p:txBody>
          <a:bodyPr/>
          <a:lstStyle>
            <a:lvl1pPr>
              <a:defRPr>
                <a:solidFill>
                  <a:schemeClr val="bg2"/>
                </a:solidFill>
              </a:defRPr>
            </a:lvl1pPr>
          </a:lstStyle>
          <a:p>
            <a:fld id="{61ADE5DC-7D63-DF48-9E5C-D85B8F0CA549}" type="slidenum">
              <a:rPr lang="en-US" smtClean="0"/>
              <a:pPr/>
              <a:t>‹#›</a:t>
            </a:fld>
            <a:endParaRPr lang="en-US" dirty="0"/>
          </a:p>
        </p:txBody>
      </p:sp>
      <p:pic>
        <p:nvPicPr>
          <p:cNvPr id="8" name="Picture 7" descr="A close up of a sign&#10;&#10;Description automatically generated">
            <a:extLst>
              <a:ext uri="{FF2B5EF4-FFF2-40B4-BE49-F238E27FC236}">
                <a16:creationId xmlns:a16="http://schemas.microsoft.com/office/drawing/2014/main" id="{DCDB488C-E165-D147-B1F5-B55A82097E1B}"/>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sp>
        <p:nvSpPr>
          <p:cNvPr id="9" name="Title 8">
            <a:extLst>
              <a:ext uri="{FF2B5EF4-FFF2-40B4-BE49-F238E27FC236}">
                <a16:creationId xmlns:a16="http://schemas.microsoft.com/office/drawing/2014/main" id="{8B94699D-80A6-8D45-93C1-60C66F897EE5}"/>
              </a:ext>
            </a:extLst>
          </p:cNvPr>
          <p:cNvSpPr>
            <a:spLocks noGrp="1"/>
          </p:cNvSpPr>
          <p:nvPr>
            <p:ph type="title"/>
          </p:nvPr>
        </p:nvSpPr>
        <p:spPr>
          <a:xfrm>
            <a:off x="423070" y="1600200"/>
            <a:ext cx="4892642" cy="3647661"/>
          </a:xfrm>
        </p:spPr>
        <p:txBody>
          <a:bodyPr anchor="ctr" anchorCtr="0"/>
          <a:lstStyle>
            <a:lvl1pPr>
              <a:lnSpc>
                <a:spcPct val="100000"/>
              </a:lnSpc>
              <a:defRPr sz="3600">
                <a:solidFill>
                  <a:schemeClr val="accent1"/>
                </a:solidFill>
              </a:defRPr>
            </a:lvl1pPr>
          </a:lstStyle>
          <a:p>
            <a:r>
              <a:rPr lang="en-US"/>
              <a:t>Click to edit Master title style</a:t>
            </a:r>
          </a:p>
        </p:txBody>
      </p:sp>
      <p:sp>
        <p:nvSpPr>
          <p:cNvPr id="23" name="Text Placeholder 22">
            <a:extLst>
              <a:ext uri="{FF2B5EF4-FFF2-40B4-BE49-F238E27FC236}">
                <a16:creationId xmlns:a16="http://schemas.microsoft.com/office/drawing/2014/main" id="{EC918B1B-9ADB-9747-AD2E-544BF60CA8AE}"/>
              </a:ext>
            </a:extLst>
          </p:cNvPr>
          <p:cNvSpPr>
            <a:spLocks noGrp="1"/>
          </p:cNvSpPr>
          <p:nvPr>
            <p:ph type="body" sz="quarter" idx="13"/>
          </p:nvPr>
        </p:nvSpPr>
        <p:spPr>
          <a:xfrm>
            <a:off x="423863" y="457200"/>
            <a:ext cx="4893861" cy="1143000"/>
          </a:xfrm>
        </p:spPr>
        <p:txBody>
          <a:bodyPr/>
          <a:lstStyle>
            <a:lvl1pPr>
              <a:defRPr sz="1400">
                <a:solidFill>
                  <a:schemeClr val="accent1"/>
                </a:solidFill>
              </a:defRPr>
            </a:lvl1pPr>
            <a:lvl2pPr>
              <a:defRPr sz="1400">
                <a:solidFill>
                  <a:schemeClr val="accent1"/>
                </a:solidFill>
              </a:defRPr>
            </a:lvl2pPr>
            <a:lvl3pPr>
              <a:defRPr sz="1400"/>
            </a:lvl3pPr>
            <a:lvl4pPr>
              <a:defRPr sz="1400"/>
            </a:lvl4pPr>
            <a:lvl5pPr>
              <a:defRPr sz="14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5955404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7E96C-0A7D-F64E-BCB7-2347B8578FEB}"/>
              </a:ext>
            </a:extLst>
          </p:cNvPr>
          <p:cNvSpPr>
            <a:spLocks noGrp="1"/>
          </p:cNvSpPr>
          <p:nvPr>
            <p:ph type="ctrTitle"/>
          </p:nvPr>
        </p:nvSpPr>
        <p:spPr>
          <a:xfrm>
            <a:off x="2103120" y="2473325"/>
            <a:ext cx="9593263" cy="1409563"/>
          </a:xfrm>
        </p:spPr>
        <p:txBody>
          <a:bodyPr anchor="ctr" anchorCtr="0"/>
          <a:lstStyle>
            <a:lvl1pPr algn="l">
              <a:lnSpc>
                <a:spcPct val="100000"/>
              </a:lnSpc>
              <a:defRPr sz="5400">
                <a:solidFill>
                  <a:schemeClr val="accent3"/>
                </a:solidFill>
              </a:defRPr>
            </a:lvl1pPr>
          </a:lstStyle>
          <a:p>
            <a:endParaRPr lang="en-US"/>
          </a:p>
        </p:txBody>
      </p:sp>
      <p:sp>
        <p:nvSpPr>
          <p:cNvPr id="9" name="Text Placeholder 8">
            <a:extLst>
              <a:ext uri="{FF2B5EF4-FFF2-40B4-BE49-F238E27FC236}">
                <a16:creationId xmlns:a16="http://schemas.microsoft.com/office/drawing/2014/main" id="{88E38B81-F31B-034F-BD43-2965B3978D20}"/>
              </a:ext>
            </a:extLst>
          </p:cNvPr>
          <p:cNvSpPr>
            <a:spLocks noGrp="1"/>
          </p:cNvSpPr>
          <p:nvPr>
            <p:ph type="body" sz="quarter" idx="11"/>
          </p:nvPr>
        </p:nvSpPr>
        <p:spPr>
          <a:xfrm>
            <a:off x="2103120" y="5056188"/>
            <a:ext cx="3992880" cy="979487"/>
          </a:xfrm>
        </p:spPr>
        <p:txBody>
          <a:bodyPr/>
          <a:lstStyle>
            <a:lvl1pPr>
              <a:defRPr sz="1600">
                <a:solidFill>
                  <a:schemeClr val="bg1"/>
                </a:solidFill>
              </a:defRPr>
            </a:lvl1pPr>
            <a:lvl2pPr>
              <a:defRPr sz="1600">
                <a:solidFill>
                  <a:schemeClr val="accent3"/>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p:txBody>
      </p:sp>
      <p:pic>
        <p:nvPicPr>
          <p:cNvPr id="16" name="Graphic 15">
            <a:extLst>
              <a:ext uri="{FF2B5EF4-FFF2-40B4-BE49-F238E27FC236}">
                <a16:creationId xmlns:a16="http://schemas.microsoft.com/office/drawing/2014/main" id="{28FA75DF-F11E-4F4C-A0FE-DD668F1FF58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008879" cy="2331720"/>
          </a:xfrm>
          <a:prstGeom prst="rect">
            <a:avLst/>
          </a:prstGeom>
        </p:spPr>
      </p:pic>
    </p:spTree>
    <p:extLst>
      <p:ext uri="{BB962C8B-B14F-4D97-AF65-F5344CB8AC3E}">
        <p14:creationId xmlns:p14="http://schemas.microsoft.com/office/powerpoint/2010/main" val="35494685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Header_R/Y_1">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p:nvPr>
        </p:nvSpPr>
        <p:spPr>
          <a:xfrm>
            <a:off x="4691270" y="1600200"/>
            <a:ext cx="7073693" cy="3687417"/>
          </a:xfrm>
        </p:spPr>
        <p:txBody>
          <a:bodyPr anchor="ctr" anchorCtr="0"/>
          <a:lstStyle>
            <a:lvl1pPr algn="l">
              <a:lnSpc>
                <a:spcPct val="100000"/>
              </a:lnSpc>
              <a:defRPr sz="5400"/>
            </a:lvl1pPr>
          </a:lstStyle>
          <a:p>
            <a:r>
              <a:rPr lang="en-US"/>
              <a:t>Click to edit Master title style</a:t>
            </a:r>
          </a:p>
        </p:txBody>
      </p:sp>
      <p:sp>
        <p:nvSpPr>
          <p:cNvPr id="5" name="Footer Placeholder 4">
            <a:extLst>
              <a:ext uri="{FF2B5EF4-FFF2-40B4-BE49-F238E27FC236}">
                <a16:creationId xmlns:a16="http://schemas.microsoft.com/office/drawing/2014/main" id="{A05C79A7-ABAC-7E42-9B96-22E81AF81994}"/>
              </a:ext>
            </a:extLst>
          </p:cNvPr>
          <p:cNvSpPr>
            <a:spLocks noGrp="1"/>
          </p:cNvSpPr>
          <p:nvPr>
            <p:ph type="ftr" sz="quarter" idx="11"/>
          </p:nvPr>
        </p:nvSpPr>
        <p:spPr/>
        <p:txBody>
          <a:bodyPr/>
          <a:lstStyle/>
          <a:p>
            <a:r>
              <a:rPr lang="en-US" dirty="0"/>
              <a:t>PowerPoint template guidelines and examples</a:t>
            </a:r>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p>
            <a:fld id="{61ADE5DC-7D63-DF48-9E5C-D85B8F0CA549}" type="slidenum">
              <a:rPr lang="en-US" smtClean="0"/>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pic>
        <p:nvPicPr>
          <p:cNvPr id="9" name="Graphic 8">
            <a:extLst>
              <a:ext uri="{FF2B5EF4-FFF2-40B4-BE49-F238E27FC236}">
                <a16:creationId xmlns:a16="http://schemas.microsoft.com/office/drawing/2014/main" id="{25B19907-AB7E-2C44-94BA-5A46A25DD84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15290" y="0"/>
            <a:ext cx="3526971" cy="6858000"/>
          </a:xfrm>
          <a:prstGeom prst="rect">
            <a:avLst/>
          </a:prstGeom>
        </p:spPr>
      </p:pic>
    </p:spTree>
    <p:extLst>
      <p:ext uri="{BB962C8B-B14F-4D97-AF65-F5344CB8AC3E}">
        <p14:creationId xmlns:p14="http://schemas.microsoft.com/office/powerpoint/2010/main" val="2962238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pic>
        <p:nvPicPr>
          <p:cNvPr id="4" name="Picture 18" descr="http://www.clker.com/cliparts/k/f/U/j/T/3/michigan-svg-md.png">
            <a:extLst>
              <a:ext uri="{FF2B5EF4-FFF2-40B4-BE49-F238E27FC236}">
                <a16:creationId xmlns:a16="http://schemas.microsoft.com/office/drawing/2014/main" id="{AB55A3FF-E60C-4186-BEEA-D96AAC00C845}"/>
              </a:ext>
            </a:extLst>
          </p:cNvPr>
          <p:cNvPicPr>
            <a:picLocks noChangeAspect="1" noChangeArrowheads="1"/>
          </p:cNvPicPr>
          <p:nvPr userDrawn="1"/>
        </p:nvPicPr>
        <p:blipFill>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853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1474302" y="6211094"/>
            <a:ext cx="582402" cy="531812"/>
          </a:xfrm>
          <a:prstGeom prst="rect">
            <a:avLst/>
          </a:prstGeom>
          <a:noFill/>
          <a:effectLst/>
        </p:spPr>
      </p:pic>
      <p:sp>
        <p:nvSpPr>
          <p:cNvPr id="5" name="Text Box 17">
            <a:extLst>
              <a:ext uri="{FF2B5EF4-FFF2-40B4-BE49-F238E27FC236}">
                <a16:creationId xmlns:a16="http://schemas.microsoft.com/office/drawing/2014/main" id="{C2923602-E288-4886-92A3-57A976E13B87}"/>
              </a:ext>
            </a:extLst>
          </p:cNvPr>
          <p:cNvSpPr txBox="1">
            <a:spLocks noChangeArrowheads="1"/>
          </p:cNvSpPr>
          <p:nvPr userDrawn="1"/>
        </p:nvSpPr>
        <p:spPr bwMode="auto">
          <a:xfrm>
            <a:off x="9601200" y="6326187"/>
            <a:ext cx="182880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hangingPunct="0"/>
            <a:r>
              <a:rPr lang="en-US" sz="1200" dirty="0">
                <a:solidFill>
                  <a:schemeClr val="accent1">
                    <a:lumMod val="90000"/>
                  </a:schemeClr>
                </a:solidFill>
                <a:latin typeface="Bookman Old Style" panose="02050604050505020204" pitchFamily="18" charset="0"/>
              </a:rPr>
              <a:t>Michigan State Council</a:t>
            </a:r>
          </a:p>
          <a:p>
            <a:pPr eaLnBrk="0" hangingPunct="0"/>
            <a:endParaRPr lang="en-US" sz="300" dirty="0">
              <a:solidFill>
                <a:schemeClr val="accent1">
                  <a:lumMod val="90000"/>
                </a:schemeClr>
              </a:solidFill>
              <a:latin typeface="Bookman Old Style" panose="02050604050505020204" pitchFamily="18" charset="0"/>
            </a:endParaRPr>
          </a:p>
          <a:p>
            <a:pPr eaLnBrk="0" hangingPunct="0"/>
            <a:r>
              <a:rPr lang="en-US" sz="1200" dirty="0">
                <a:solidFill>
                  <a:schemeClr val="accent1">
                    <a:lumMod val="90000"/>
                  </a:schemeClr>
                </a:solidFill>
                <a:latin typeface="Bookman Old Style" panose="02050604050505020204" pitchFamily="18" charset="0"/>
              </a:rPr>
              <a:t>Knights of Columbus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Header_R/Y_2">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p:nvPr>
        </p:nvSpPr>
        <p:spPr>
          <a:xfrm>
            <a:off x="4691270" y="1600200"/>
            <a:ext cx="7073693" cy="3687417"/>
          </a:xfrm>
        </p:spPr>
        <p:txBody>
          <a:bodyPr anchor="ctr" anchorCtr="0"/>
          <a:lstStyle>
            <a:lvl1pPr algn="l">
              <a:defRPr sz="5400"/>
            </a:lvl1pPr>
          </a:lstStyle>
          <a:p>
            <a:r>
              <a:rPr lang="en-US"/>
              <a:t>Click to edit Master title style</a:t>
            </a:r>
          </a:p>
        </p:txBody>
      </p:sp>
      <p:sp>
        <p:nvSpPr>
          <p:cNvPr id="5" name="Footer Placeholder 4">
            <a:extLst>
              <a:ext uri="{FF2B5EF4-FFF2-40B4-BE49-F238E27FC236}">
                <a16:creationId xmlns:a16="http://schemas.microsoft.com/office/drawing/2014/main" id="{A05C79A7-ABAC-7E42-9B96-22E81AF81994}"/>
              </a:ext>
            </a:extLst>
          </p:cNvPr>
          <p:cNvSpPr>
            <a:spLocks noGrp="1"/>
          </p:cNvSpPr>
          <p:nvPr>
            <p:ph type="ftr" sz="quarter" idx="11"/>
          </p:nvPr>
        </p:nvSpPr>
        <p:spPr/>
        <p:txBody>
          <a:bodyPr/>
          <a:lstStyle/>
          <a:p>
            <a:r>
              <a:rPr lang="en-US" dirty="0"/>
              <a:t>PowerPoint template guidelines and examples</a:t>
            </a:r>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p>
            <a:fld id="{61ADE5DC-7D63-DF48-9E5C-D85B8F0CA549}" type="slidenum">
              <a:rPr lang="en-US" smtClean="0"/>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pic>
        <p:nvPicPr>
          <p:cNvPr id="9" name="Graphic 8">
            <a:extLst>
              <a:ext uri="{FF2B5EF4-FFF2-40B4-BE49-F238E27FC236}">
                <a16:creationId xmlns:a16="http://schemas.microsoft.com/office/drawing/2014/main" id="{02472C7E-7C4E-A54B-B12E-8AF668B9B4C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23863" y="0"/>
            <a:ext cx="3526971" cy="6858000"/>
          </a:xfrm>
          <a:prstGeom prst="rect">
            <a:avLst/>
          </a:prstGeom>
        </p:spPr>
      </p:pic>
    </p:spTree>
    <p:extLst>
      <p:ext uri="{BB962C8B-B14F-4D97-AF65-F5344CB8AC3E}">
        <p14:creationId xmlns:p14="http://schemas.microsoft.com/office/powerpoint/2010/main" val="997928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Header_R/Y_3">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p:nvPr>
        </p:nvSpPr>
        <p:spPr>
          <a:xfrm>
            <a:off x="4691270" y="1600200"/>
            <a:ext cx="7073693" cy="3687417"/>
          </a:xfrm>
        </p:spPr>
        <p:txBody>
          <a:bodyPr anchor="ctr" anchorCtr="0"/>
          <a:lstStyle>
            <a:lvl1pPr algn="l">
              <a:defRPr sz="5400"/>
            </a:lvl1pPr>
          </a:lstStyle>
          <a:p>
            <a:r>
              <a:rPr lang="en-US"/>
              <a:t>Click to edit Master title style</a:t>
            </a:r>
          </a:p>
        </p:txBody>
      </p:sp>
      <p:sp>
        <p:nvSpPr>
          <p:cNvPr id="5" name="Footer Placeholder 4">
            <a:extLst>
              <a:ext uri="{FF2B5EF4-FFF2-40B4-BE49-F238E27FC236}">
                <a16:creationId xmlns:a16="http://schemas.microsoft.com/office/drawing/2014/main" id="{A05C79A7-ABAC-7E42-9B96-22E81AF81994}"/>
              </a:ext>
            </a:extLst>
          </p:cNvPr>
          <p:cNvSpPr>
            <a:spLocks noGrp="1"/>
          </p:cNvSpPr>
          <p:nvPr>
            <p:ph type="ftr" sz="quarter" idx="11"/>
          </p:nvPr>
        </p:nvSpPr>
        <p:spPr/>
        <p:txBody>
          <a:bodyPr/>
          <a:lstStyle/>
          <a:p>
            <a:r>
              <a:rPr lang="en-US" dirty="0"/>
              <a:t>PowerPoint template guidelines and examples</a:t>
            </a:r>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p>
            <a:fld id="{61ADE5DC-7D63-DF48-9E5C-D85B8F0CA549}" type="slidenum">
              <a:rPr lang="en-US" smtClean="0"/>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pic>
        <p:nvPicPr>
          <p:cNvPr id="9" name="Graphic 8">
            <a:extLst>
              <a:ext uri="{FF2B5EF4-FFF2-40B4-BE49-F238E27FC236}">
                <a16:creationId xmlns:a16="http://schemas.microsoft.com/office/drawing/2014/main" id="{F7F0CFB6-1970-F547-9805-159DC3D906B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23863" y="0"/>
            <a:ext cx="3526971" cy="6858000"/>
          </a:xfrm>
          <a:prstGeom prst="rect">
            <a:avLst/>
          </a:prstGeom>
        </p:spPr>
      </p:pic>
    </p:spTree>
    <p:extLst>
      <p:ext uri="{BB962C8B-B14F-4D97-AF65-F5344CB8AC3E}">
        <p14:creationId xmlns:p14="http://schemas.microsoft.com/office/powerpoint/2010/main" val="33237453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Header_R/Y_4">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p:nvPr>
        </p:nvSpPr>
        <p:spPr>
          <a:xfrm>
            <a:off x="4691270" y="1600200"/>
            <a:ext cx="7073693" cy="3687417"/>
          </a:xfrm>
        </p:spPr>
        <p:txBody>
          <a:bodyPr anchor="ctr" anchorCtr="0"/>
          <a:lstStyle>
            <a:lvl1pPr algn="l">
              <a:defRPr sz="5400"/>
            </a:lvl1pPr>
          </a:lstStyle>
          <a:p>
            <a:r>
              <a:rPr lang="en-US"/>
              <a:t>Click to edit Master title style</a:t>
            </a:r>
          </a:p>
        </p:txBody>
      </p:sp>
      <p:sp>
        <p:nvSpPr>
          <p:cNvPr id="5" name="Footer Placeholder 4">
            <a:extLst>
              <a:ext uri="{FF2B5EF4-FFF2-40B4-BE49-F238E27FC236}">
                <a16:creationId xmlns:a16="http://schemas.microsoft.com/office/drawing/2014/main" id="{A05C79A7-ABAC-7E42-9B96-22E81AF81994}"/>
              </a:ext>
            </a:extLst>
          </p:cNvPr>
          <p:cNvSpPr>
            <a:spLocks noGrp="1"/>
          </p:cNvSpPr>
          <p:nvPr>
            <p:ph type="ftr" sz="quarter" idx="11"/>
          </p:nvPr>
        </p:nvSpPr>
        <p:spPr/>
        <p:txBody>
          <a:bodyPr/>
          <a:lstStyle/>
          <a:p>
            <a:r>
              <a:rPr lang="en-US" dirty="0"/>
              <a:t>PowerPoint template guidelines and examples</a:t>
            </a:r>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p>
            <a:fld id="{61ADE5DC-7D63-DF48-9E5C-D85B8F0CA549}" type="slidenum">
              <a:rPr lang="en-US" smtClean="0"/>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pic>
        <p:nvPicPr>
          <p:cNvPr id="9" name="Graphic 8">
            <a:extLst>
              <a:ext uri="{FF2B5EF4-FFF2-40B4-BE49-F238E27FC236}">
                <a16:creationId xmlns:a16="http://schemas.microsoft.com/office/drawing/2014/main" id="{14532EF4-3D67-6944-9514-676849A9556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23863" y="0"/>
            <a:ext cx="3837214" cy="6858000"/>
          </a:xfrm>
          <a:prstGeom prst="rect">
            <a:avLst/>
          </a:prstGeom>
        </p:spPr>
      </p:pic>
    </p:spTree>
    <p:extLst>
      <p:ext uri="{BB962C8B-B14F-4D97-AF65-F5344CB8AC3E}">
        <p14:creationId xmlns:p14="http://schemas.microsoft.com/office/powerpoint/2010/main" val="1997855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Header_R/Y_5">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p:nvPr>
        </p:nvSpPr>
        <p:spPr>
          <a:xfrm>
            <a:off x="4691270" y="1600200"/>
            <a:ext cx="7073693" cy="3687417"/>
          </a:xfrm>
        </p:spPr>
        <p:txBody>
          <a:bodyPr anchor="ctr" anchorCtr="0"/>
          <a:lstStyle>
            <a:lvl1pPr algn="l">
              <a:defRPr sz="5400"/>
            </a:lvl1pPr>
          </a:lstStyle>
          <a:p>
            <a:r>
              <a:rPr lang="en-US"/>
              <a:t>Click to edit Master title style</a:t>
            </a:r>
          </a:p>
        </p:txBody>
      </p:sp>
      <p:sp>
        <p:nvSpPr>
          <p:cNvPr id="5" name="Footer Placeholder 4">
            <a:extLst>
              <a:ext uri="{FF2B5EF4-FFF2-40B4-BE49-F238E27FC236}">
                <a16:creationId xmlns:a16="http://schemas.microsoft.com/office/drawing/2014/main" id="{A05C79A7-ABAC-7E42-9B96-22E81AF81994}"/>
              </a:ext>
            </a:extLst>
          </p:cNvPr>
          <p:cNvSpPr>
            <a:spLocks noGrp="1"/>
          </p:cNvSpPr>
          <p:nvPr>
            <p:ph type="ftr" sz="quarter" idx="11"/>
          </p:nvPr>
        </p:nvSpPr>
        <p:spPr/>
        <p:txBody>
          <a:bodyPr/>
          <a:lstStyle/>
          <a:p>
            <a:r>
              <a:rPr lang="en-US" dirty="0"/>
              <a:t>PowerPoint template guidelines and examples</a:t>
            </a:r>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p>
            <a:fld id="{61ADE5DC-7D63-DF48-9E5C-D85B8F0CA549}" type="slidenum">
              <a:rPr lang="en-US" smtClean="0"/>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pic>
        <p:nvPicPr>
          <p:cNvPr id="9" name="Graphic 8">
            <a:extLst>
              <a:ext uri="{FF2B5EF4-FFF2-40B4-BE49-F238E27FC236}">
                <a16:creationId xmlns:a16="http://schemas.microsoft.com/office/drawing/2014/main" id="{6EEDCEE4-6302-704C-A624-E410385B15F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23863" y="0"/>
            <a:ext cx="3526971" cy="6858000"/>
          </a:xfrm>
          <a:prstGeom prst="rect">
            <a:avLst/>
          </a:prstGeom>
        </p:spPr>
      </p:pic>
    </p:spTree>
    <p:extLst>
      <p:ext uri="{BB962C8B-B14F-4D97-AF65-F5344CB8AC3E}">
        <p14:creationId xmlns:p14="http://schemas.microsoft.com/office/powerpoint/2010/main" val="41864811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Header_R/Y_6">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p:nvPr>
        </p:nvSpPr>
        <p:spPr>
          <a:xfrm>
            <a:off x="4691270" y="1600200"/>
            <a:ext cx="7073693" cy="3687417"/>
          </a:xfrm>
        </p:spPr>
        <p:txBody>
          <a:bodyPr anchor="ctr" anchorCtr="0"/>
          <a:lstStyle>
            <a:lvl1pPr algn="l">
              <a:defRPr sz="5400"/>
            </a:lvl1pPr>
          </a:lstStyle>
          <a:p>
            <a:r>
              <a:rPr lang="en-US"/>
              <a:t>Click to edit Master title style</a:t>
            </a:r>
          </a:p>
        </p:txBody>
      </p:sp>
      <p:sp>
        <p:nvSpPr>
          <p:cNvPr id="5" name="Footer Placeholder 4">
            <a:extLst>
              <a:ext uri="{FF2B5EF4-FFF2-40B4-BE49-F238E27FC236}">
                <a16:creationId xmlns:a16="http://schemas.microsoft.com/office/drawing/2014/main" id="{A05C79A7-ABAC-7E42-9B96-22E81AF81994}"/>
              </a:ext>
            </a:extLst>
          </p:cNvPr>
          <p:cNvSpPr>
            <a:spLocks noGrp="1"/>
          </p:cNvSpPr>
          <p:nvPr>
            <p:ph type="ftr" sz="quarter" idx="11"/>
          </p:nvPr>
        </p:nvSpPr>
        <p:spPr/>
        <p:txBody>
          <a:bodyPr/>
          <a:lstStyle/>
          <a:p>
            <a:r>
              <a:rPr lang="en-US" dirty="0"/>
              <a:t>PowerPoint template guidelines and examples</a:t>
            </a:r>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p>
            <a:fld id="{61ADE5DC-7D63-DF48-9E5C-D85B8F0CA549}" type="slidenum">
              <a:rPr lang="en-US" smtClean="0"/>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pic>
        <p:nvPicPr>
          <p:cNvPr id="9" name="Graphic 8">
            <a:extLst>
              <a:ext uri="{FF2B5EF4-FFF2-40B4-BE49-F238E27FC236}">
                <a16:creationId xmlns:a16="http://schemas.microsoft.com/office/drawing/2014/main" id="{EC6FAC8B-692C-1F4A-9FD2-E3FD2E0C33C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23863" y="0"/>
            <a:ext cx="3526971" cy="6858000"/>
          </a:xfrm>
          <a:prstGeom prst="rect">
            <a:avLst/>
          </a:prstGeom>
        </p:spPr>
      </p:pic>
    </p:spTree>
    <p:extLst>
      <p:ext uri="{BB962C8B-B14F-4D97-AF65-F5344CB8AC3E}">
        <p14:creationId xmlns:p14="http://schemas.microsoft.com/office/powerpoint/2010/main" val="36738286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Header_R/Y_7">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p:nvPr>
        </p:nvSpPr>
        <p:spPr>
          <a:xfrm>
            <a:off x="4691270" y="1600200"/>
            <a:ext cx="7073693" cy="3687417"/>
          </a:xfrm>
        </p:spPr>
        <p:txBody>
          <a:bodyPr anchor="ctr" anchorCtr="0"/>
          <a:lstStyle>
            <a:lvl1pPr algn="l">
              <a:defRPr sz="5400"/>
            </a:lvl1pPr>
          </a:lstStyle>
          <a:p>
            <a:r>
              <a:rPr lang="en-US"/>
              <a:t>Click to edit Master title style</a:t>
            </a:r>
          </a:p>
        </p:txBody>
      </p:sp>
      <p:sp>
        <p:nvSpPr>
          <p:cNvPr id="5" name="Footer Placeholder 4">
            <a:extLst>
              <a:ext uri="{FF2B5EF4-FFF2-40B4-BE49-F238E27FC236}">
                <a16:creationId xmlns:a16="http://schemas.microsoft.com/office/drawing/2014/main" id="{A05C79A7-ABAC-7E42-9B96-22E81AF81994}"/>
              </a:ext>
            </a:extLst>
          </p:cNvPr>
          <p:cNvSpPr>
            <a:spLocks noGrp="1"/>
          </p:cNvSpPr>
          <p:nvPr>
            <p:ph type="ftr" sz="quarter" idx="11"/>
          </p:nvPr>
        </p:nvSpPr>
        <p:spPr/>
        <p:txBody>
          <a:bodyPr/>
          <a:lstStyle/>
          <a:p>
            <a:r>
              <a:rPr lang="en-US" dirty="0"/>
              <a:t>PowerPoint template guidelines and examples</a:t>
            </a:r>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p>
            <a:fld id="{61ADE5DC-7D63-DF48-9E5C-D85B8F0CA549}" type="slidenum">
              <a:rPr lang="en-US" smtClean="0"/>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pic>
        <p:nvPicPr>
          <p:cNvPr id="9" name="Graphic 8">
            <a:extLst>
              <a:ext uri="{FF2B5EF4-FFF2-40B4-BE49-F238E27FC236}">
                <a16:creationId xmlns:a16="http://schemas.microsoft.com/office/drawing/2014/main" id="{900B2CE4-1439-634A-9609-80A3403878A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23863" y="0"/>
            <a:ext cx="3526971" cy="6858000"/>
          </a:xfrm>
          <a:prstGeom prst="rect">
            <a:avLst/>
          </a:prstGeom>
        </p:spPr>
      </p:pic>
    </p:spTree>
    <p:extLst>
      <p:ext uri="{BB962C8B-B14F-4D97-AF65-F5344CB8AC3E}">
        <p14:creationId xmlns:p14="http://schemas.microsoft.com/office/powerpoint/2010/main" val="26992086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Header_R/Y_8">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p:nvPr>
        </p:nvSpPr>
        <p:spPr>
          <a:xfrm>
            <a:off x="4691270" y="1600200"/>
            <a:ext cx="7073693" cy="3687417"/>
          </a:xfrm>
        </p:spPr>
        <p:txBody>
          <a:bodyPr anchor="ctr" anchorCtr="0"/>
          <a:lstStyle>
            <a:lvl1pPr algn="l">
              <a:defRPr sz="5400"/>
            </a:lvl1pPr>
          </a:lstStyle>
          <a:p>
            <a:r>
              <a:rPr lang="en-US"/>
              <a:t>Click to edit Master title style</a:t>
            </a:r>
          </a:p>
        </p:txBody>
      </p:sp>
      <p:sp>
        <p:nvSpPr>
          <p:cNvPr id="5" name="Footer Placeholder 4">
            <a:extLst>
              <a:ext uri="{FF2B5EF4-FFF2-40B4-BE49-F238E27FC236}">
                <a16:creationId xmlns:a16="http://schemas.microsoft.com/office/drawing/2014/main" id="{A05C79A7-ABAC-7E42-9B96-22E81AF81994}"/>
              </a:ext>
            </a:extLst>
          </p:cNvPr>
          <p:cNvSpPr>
            <a:spLocks noGrp="1"/>
          </p:cNvSpPr>
          <p:nvPr>
            <p:ph type="ftr" sz="quarter" idx="11"/>
          </p:nvPr>
        </p:nvSpPr>
        <p:spPr/>
        <p:txBody>
          <a:bodyPr/>
          <a:lstStyle/>
          <a:p>
            <a:r>
              <a:rPr lang="en-US" dirty="0"/>
              <a:t>PowerPoint template guidelines and examples</a:t>
            </a:r>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p>
            <a:fld id="{61ADE5DC-7D63-DF48-9E5C-D85B8F0CA549}" type="slidenum">
              <a:rPr lang="en-US" smtClean="0"/>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pic>
        <p:nvPicPr>
          <p:cNvPr id="9" name="Graphic 8">
            <a:extLst>
              <a:ext uri="{FF2B5EF4-FFF2-40B4-BE49-F238E27FC236}">
                <a16:creationId xmlns:a16="http://schemas.microsoft.com/office/drawing/2014/main" id="{8A39217E-450F-9F40-956B-E1D6DB8FEA2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23863" y="0"/>
            <a:ext cx="3526971" cy="6858000"/>
          </a:xfrm>
          <a:prstGeom prst="rect">
            <a:avLst/>
          </a:prstGeom>
        </p:spPr>
      </p:pic>
    </p:spTree>
    <p:extLst>
      <p:ext uri="{BB962C8B-B14F-4D97-AF65-F5344CB8AC3E}">
        <p14:creationId xmlns:p14="http://schemas.microsoft.com/office/powerpoint/2010/main" val="966909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Header_R/Y_9">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p:nvPr>
        </p:nvSpPr>
        <p:spPr>
          <a:xfrm>
            <a:off x="4691270" y="1600200"/>
            <a:ext cx="7073693" cy="3687417"/>
          </a:xfrm>
        </p:spPr>
        <p:txBody>
          <a:bodyPr anchor="ctr" anchorCtr="0"/>
          <a:lstStyle>
            <a:lvl1pPr algn="l">
              <a:defRPr sz="5400"/>
            </a:lvl1pPr>
          </a:lstStyle>
          <a:p>
            <a:r>
              <a:rPr lang="en-US"/>
              <a:t>Click to edit Master title style</a:t>
            </a:r>
          </a:p>
        </p:txBody>
      </p:sp>
      <p:sp>
        <p:nvSpPr>
          <p:cNvPr id="5" name="Footer Placeholder 4">
            <a:extLst>
              <a:ext uri="{FF2B5EF4-FFF2-40B4-BE49-F238E27FC236}">
                <a16:creationId xmlns:a16="http://schemas.microsoft.com/office/drawing/2014/main" id="{A05C79A7-ABAC-7E42-9B96-22E81AF81994}"/>
              </a:ext>
            </a:extLst>
          </p:cNvPr>
          <p:cNvSpPr>
            <a:spLocks noGrp="1"/>
          </p:cNvSpPr>
          <p:nvPr>
            <p:ph type="ftr" sz="quarter" idx="11"/>
          </p:nvPr>
        </p:nvSpPr>
        <p:spPr/>
        <p:txBody>
          <a:bodyPr/>
          <a:lstStyle/>
          <a:p>
            <a:r>
              <a:rPr lang="en-US" dirty="0"/>
              <a:t>PowerPoint template guidelines and examples</a:t>
            </a:r>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p>
            <a:fld id="{61ADE5DC-7D63-DF48-9E5C-D85B8F0CA549}" type="slidenum">
              <a:rPr lang="en-US" smtClean="0"/>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pic>
        <p:nvPicPr>
          <p:cNvPr id="10" name="Graphic 9">
            <a:extLst>
              <a:ext uri="{FF2B5EF4-FFF2-40B4-BE49-F238E27FC236}">
                <a16:creationId xmlns:a16="http://schemas.microsoft.com/office/drawing/2014/main" id="{B871C40D-A22C-E64E-B698-06A183E74DC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23863" y="0"/>
            <a:ext cx="3526971" cy="6858000"/>
          </a:xfrm>
          <a:prstGeom prst="rect">
            <a:avLst/>
          </a:prstGeom>
        </p:spPr>
      </p:pic>
    </p:spTree>
    <p:extLst>
      <p:ext uri="{BB962C8B-B14F-4D97-AF65-F5344CB8AC3E}">
        <p14:creationId xmlns:p14="http://schemas.microsoft.com/office/powerpoint/2010/main" val="31209857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Header_R/Y_0">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p:nvPr>
        </p:nvSpPr>
        <p:spPr>
          <a:xfrm>
            <a:off x="6096000" y="1600200"/>
            <a:ext cx="5668963" cy="3687417"/>
          </a:xfrm>
        </p:spPr>
        <p:txBody>
          <a:bodyPr anchor="ctr" anchorCtr="0"/>
          <a:lstStyle>
            <a:lvl1pPr algn="l">
              <a:defRPr sz="5400"/>
            </a:lvl1pPr>
          </a:lstStyle>
          <a:p>
            <a:r>
              <a:rPr lang="en-US"/>
              <a:t>Click to edit Master title style</a:t>
            </a:r>
          </a:p>
        </p:txBody>
      </p:sp>
      <p:sp>
        <p:nvSpPr>
          <p:cNvPr id="5" name="Footer Placeholder 4">
            <a:extLst>
              <a:ext uri="{FF2B5EF4-FFF2-40B4-BE49-F238E27FC236}">
                <a16:creationId xmlns:a16="http://schemas.microsoft.com/office/drawing/2014/main" id="{A05C79A7-ABAC-7E42-9B96-22E81AF81994}"/>
              </a:ext>
            </a:extLst>
          </p:cNvPr>
          <p:cNvSpPr>
            <a:spLocks noGrp="1"/>
          </p:cNvSpPr>
          <p:nvPr>
            <p:ph type="ftr" sz="quarter" idx="11"/>
          </p:nvPr>
        </p:nvSpPr>
        <p:spPr/>
        <p:txBody>
          <a:bodyPr/>
          <a:lstStyle/>
          <a:p>
            <a:r>
              <a:rPr lang="en-US" dirty="0"/>
              <a:t>PowerPoint template guidelines and examples</a:t>
            </a:r>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p>
            <a:fld id="{61ADE5DC-7D63-DF48-9E5C-D85B8F0CA549}" type="slidenum">
              <a:rPr lang="en-US" smtClean="0"/>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pic>
        <p:nvPicPr>
          <p:cNvPr id="10" name="Graphic 9">
            <a:extLst>
              <a:ext uri="{FF2B5EF4-FFF2-40B4-BE49-F238E27FC236}">
                <a16:creationId xmlns:a16="http://schemas.microsoft.com/office/drawing/2014/main" id="{36E85AE1-209B-F54B-9ECA-604FD089E31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128157" y="0"/>
            <a:ext cx="3967843" cy="6858000"/>
          </a:xfrm>
          <a:prstGeom prst="rect">
            <a:avLst/>
          </a:prstGeom>
        </p:spPr>
      </p:pic>
      <p:pic>
        <p:nvPicPr>
          <p:cNvPr id="11" name="Graphic 10">
            <a:extLst>
              <a:ext uri="{FF2B5EF4-FFF2-40B4-BE49-F238E27FC236}">
                <a16:creationId xmlns:a16="http://schemas.microsoft.com/office/drawing/2014/main" id="{EE09130F-5EA8-674F-8775-CEE24D735B95}"/>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41960" y="0"/>
            <a:ext cx="3526971" cy="6858000"/>
          </a:xfrm>
          <a:prstGeom prst="rect">
            <a:avLst/>
          </a:prstGeom>
        </p:spPr>
      </p:pic>
    </p:spTree>
    <p:extLst>
      <p:ext uri="{BB962C8B-B14F-4D97-AF65-F5344CB8AC3E}">
        <p14:creationId xmlns:p14="http://schemas.microsoft.com/office/powerpoint/2010/main" val="17558771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Header_Navy_1">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p:nvPr>
        </p:nvSpPr>
        <p:spPr>
          <a:xfrm>
            <a:off x="4691270" y="1600200"/>
            <a:ext cx="7073693" cy="3687417"/>
          </a:xfrm>
        </p:spPr>
        <p:txBody>
          <a:bodyPr anchor="ctr" anchorCtr="0"/>
          <a:lstStyle>
            <a:lvl1pPr algn="l">
              <a:defRPr sz="5400">
                <a:solidFill>
                  <a:schemeClr val="accent2"/>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A05C79A7-ABAC-7E42-9B96-22E81AF81994}"/>
              </a:ext>
            </a:extLst>
          </p:cNvPr>
          <p:cNvSpPr>
            <a:spLocks noGrp="1"/>
          </p:cNvSpPr>
          <p:nvPr>
            <p:ph type="ftr" sz="quarter" idx="11"/>
          </p:nvPr>
        </p:nvSpPr>
        <p:spPr/>
        <p:txBody>
          <a:bodyPr/>
          <a:lstStyle>
            <a:lvl1pPr>
              <a:defRPr>
                <a:solidFill>
                  <a:schemeClr val="bg2"/>
                </a:solidFill>
              </a:defRPr>
            </a:lvl1pPr>
          </a:lstStyle>
          <a:p>
            <a:r>
              <a:rPr lang="en-US" dirty="0"/>
              <a:t>PowerPoint template guidelines and examples</a:t>
            </a:r>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lvl1pPr>
              <a:defRPr>
                <a:solidFill>
                  <a:schemeClr val="bg2"/>
                </a:solidFill>
              </a:defRPr>
            </a:lvl1pPr>
          </a:lstStyle>
          <a:p>
            <a:fld id="{61ADE5DC-7D63-DF48-9E5C-D85B8F0CA549}" type="slidenum">
              <a:rPr lang="en-US" smtClean="0"/>
              <a:pPr/>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pic>
        <p:nvPicPr>
          <p:cNvPr id="8" name="Graphic 7">
            <a:extLst>
              <a:ext uri="{FF2B5EF4-FFF2-40B4-BE49-F238E27FC236}">
                <a16:creationId xmlns:a16="http://schemas.microsoft.com/office/drawing/2014/main" id="{7A305159-05FA-644C-91DA-6A782237273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15290" y="0"/>
            <a:ext cx="3526971" cy="6858000"/>
          </a:xfrm>
          <a:prstGeom prst="rect">
            <a:avLst/>
          </a:prstGeom>
        </p:spPr>
      </p:pic>
    </p:spTree>
    <p:extLst>
      <p:ext uri="{BB962C8B-B14F-4D97-AF65-F5344CB8AC3E}">
        <p14:creationId xmlns:p14="http://schemas.microsoft.com/office/powerpoint/2010/main" val="1773158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33600" y="1752600"/>
            <a:ext cx="4622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959600" y="1752600"/>
            <a:ext cx="4622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18" descr="http://www.clker.com/cliparts/k/f/U/j/T/3/michigan-svg-md.png">
            <a:extLst>
              <a:ext uri="{FF2B5EF4-FFF2-40B4-BE49-F238E27FC236}">
                <a16:creationId xmlns:a16="http://schemas.microsoft.com/office/drawing/2014/main" id="{E55A9F40-7472-4CD0-9313-60EADBA6586D}"/>
              </a:ext>
            </a:extLst>
          </p:cNvPr>
          <p:cNvPicPr>
            <a:picLocks noChangeAspect="1" noChangeArrowheads="1"/>
          </p:cNvPicPr>
          <p:nvPr userDrawn="1"/>
        </p:nvPicPr>
        <p:blipFill>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853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1474302" y="6211094"/>
            <a:ext cx="582402" cy="531812"/>
          </a:xfrm>
          <a:prstGeom prst="rect">
            <a:avLst/>
          </a:prstGeom>
          <a:noFill/>
          <a:effectLst/>
        </p:spPr>
      </p:pic>
      <p:sp>
        <p:nvSpPr>
          <p:cNvPr id="6" name="Text Box 17">
            <a:extLst>
              <a:ext uri="{FF2B5EF4-FFF2-40B4-BE49-F238E27FC236}">
                <a16:creationId xmlns:a16="http://schemas.microsoft.com/office/drawing/2014/main" id="{CF64599E-8F4A-48A2-BDA6-420E0B7DBB7E}"/>
              </a:ext>
            </a:extLst>
          </p:cNvPr>
          <p:cNvSpPr txBox="1">
            <a:spLocks noChangeArrowheads="1"/>
          </p:cNvSpPr>
          <p:nvPr userDrawn="1"/>
        </p:nvSpPr>
        <p:spPr bwMode="auto">
          <a:xfrm>
            <a:off x="9601200" y="6326187"/>
            <a:ext cx="182880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hangingPunct="0"/>
            <a:r>
              <a:rPr lang="en-US" sz="1200" dirty="0">
                <a:solidFill>
                  <a:schemeClr val="accent1">
                    <a:lumMod val="90000"/>
                  </a:schemeClr>
                </a:solidFill>
                <a:latin typeface="Bookman Old Style" panose="02050604050505020204" pitchFamily="18" charset="0"/>
              </a:rPr>
              <a:t>Michigan State Council</a:t>
            </a:r>
          </a:p>
          <a:p>
            <a:pPr eaLnBrk="0" hangingPunct="0"/>
            <a:endParaRPr lang="en-US" sz="300" dirty="0">
              <a:solidFill>
                <a:schemeClr val="accent1">
                  <a:lumMod val="90000"/>
                </a:schemeClr>
              </a:solidFill>
              <a:latin typeface="Bookman Old Style" panose="02050604050505020204" pitchFamily="18" charset="0"/>
            </a:endParaRPr>
          </a:p>
          <a:p>
            <a:pPr eaLnBrk="0" hangingPunct="0"/>
            <a:r>
              <a:rPr lang="en-US" sz="1200" dirty="0">
                <a:solidFill>
                  <a:schemeClr val="accent1">
                    <a:lumMod val="90000"/>
                  </a:schemeClr>
                </a:solidFill>
                <a:latin typeface="Bookman Old Style" panose="02050604050505020204" pitchFamily="18" charset="0"/>
              </a:rPr>
              <a:t>Knights of Columbus</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Header_Navy_2">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p:nvPr>
        </p:nvSpPr>
        <p:spPr>
          <a:xfrm>
            <a:off x="4691270" y="1600200"/>
            <a:ext cx="7073693" cy="3687417"/>
          </a:xfrm>
        </p:spPr>
        <p:txBody>
          <a:bodyPr anchor="ctr" anchorCtr="0"/>
          <a:lstStyle>
            <a:lvl1pPr algn="l">
              <a:defRPr sz="5400">
                <a:solidFill>
                  <a:schemeClr val="accent2"/>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A05C79A7-ABAC-7E42-9B96-22E81AF81994}"/>
              </a:ext>
            </a:extLst>
          </p:cNvPr>
          <p:cNvSpPr>
            <a:spLocks noGrp="1"/>
          </p:cNvSpPr>
          <p:nvPr>
            <p:ph type="ftr" sz="quarter" idx="11"/>
          </p:nvPr>
        </p:nvSpPr>
        <p:spPr/>
        <p:txBody>
          <a:bodyPr/>
          <a:lstStyle>
            <a:lvl1pPr>
              <a:defRPr>
                <a:solidFill>
                  <a:schemeClr val="bg2"/>
                </a:solidFill>
              </a:defRPr>
            </a:lvl1pPr>
          </a:lstStyle>
          <a:p>
            <a:r>
              <a:rPr lang="en-US" dirty="0"/>
              <a:t>PowerPoint template guidelines and examples</a:t>
            </a:r>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lvl1pPr>
              <a:defRPr>
                <a:solidFill>
                  <a:schemeClr val="bg2"/>
                </a:solidFill>
              </a:defRPr>
            </a:lvl1pPr>
          </a:lstStyle>
          <a:p>
            <a:fld id="{61ADE5DC-7D63-DF48-9E5C-D85B8F0CA549}" type="slidenum">
              <a:rPr lang="en-US" smtClean="0"/>
              <a:pPr/>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pic>
        <p:nvPicPr>
          <p:cNvPr id="8" name="Graphic 7">
            <a:extLst>
              <a:ext uri="{FF2B5EF4-FFF2-40B4-BE49-F238E27FC236}">
                <a16:creationId xmlns:a16="http://schemas.microsoft.com/office/drawing/2014/main" id="{9DE2D18C-5DBE-934A-87BA-7E0BCF5EC5F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23863" y="0"/>
            <a:ext cx="3526971" cy="6858000"/>
          </a:xfrm>
          <a:prstGeom prst="rect">
            <a:avLst/>
          </a:prstGeom>
        </p:spPr>
      </p:pic>
    </p:spTree>
    <p:extLst>
      <p:ext uri="{BB962C8B-B14F-4D97-AF65-F5344CB8AC3E}">
        <p14:creationId xmlns:p14="http://schemas.microsoft.com/office/powerpoint/2010/main" val="7214951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Header_Navy_3">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p:nvPr>
        </p:nvSpPr>
        <p:spPr>
          <a:xfrm>
            <a:off x="4691270" y="1600200"/>
            <a:ext cx="7073693" cy="3687417"/>
          </a:xfrm>
        </p:spPr>
        <p:txBody>
          <a:bodyPr anchor="ctr" anchorCtr="0"/>
          <a:lstStyle>
            <a:lvl1pPr algn="l">
              <a:defRPr sz="5400">
                <a:solidFill>
                  <a:schemeClr val="accent2"/>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A05C79A7-ABAC-7E42-9B96-22E81AF81994}"/>
              </a:ext>
            </a:extLst>
          </p:cNvPr>
          <p:cNvSpPr>
            <a:spLocks noGrp="1"/>
          </p:cNvSpPr>
          <p:nvPr>
            <p:ph type="ftr" sz="quarter" idx="11"/>
          </p:nvPr>
        </p:nvSpPr>
        <p:spPr/>
        <p:txBody>
          <a:bodyPr/>
          <a:lstStyle>
            <a:lvl1pPr>
              <a:defRPr>
                <a:solidFill>
                  <a:schemeClr val="bg2"/>
                </a:solidFill>
              </a:defRPr>
            </a:lvl1pPr>
          </a:lstStyle>
          <a:p>
            <a:r>
              <a:rPr lang="en-US" dirty="0"/>
              <a:t>PowerPoint template guidelines and examples</a:t>
            </a:r>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lvl1pPr>
              <a:defRPr>
                <a:solidFill>
                  <a:schemeClr val="bg2"/>
                </a:solidFill>
              </a:defRPr>
            </a:lvl1pPr>
          </a:lstStyle>
          <a:p>
            <a:fld id="{61ADE5DC-7D63-DF48-9E5C-D85B8F0CA549}" type="slidenum">
              <a:rPr lang="en-US" smtClean="0"/>
              <a:pPr/>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pic>
        <p:nvPicPr>
          <p:cNvPr id="9" name="Graphic 8">
            <a:extLst>
              <a:ext uri="{FF2B5EF4-FFF2-40B4-BE49-F238E27FC236}">
                <a16:creationId xmlns:a16="http://schemas.microsoft.com/office/drawing/2014/main" id="{CE444362-F524-5149-A2EC-0BCD092DDEF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23863" y="0"/>
            <a:ext cx="3526971" cy="6858000"/>
          </a:xfrm>
          <a:prstGeom prst="rect">
            <a:avLst/>
          </a:prstGeom>
        </p:spPr>
      </p:pic>
    </p:spTree>
    <p:extLst>
      <p:ext uri="{BB962C8B-B14F-4D97-AF65-F5344CB8AC3E}">
        <p14:creationId xmlns:p14="http://schemas.microsoft.com/office/powerpoint/2010/main" val="27451792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Header_Navy_4">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p:nvPr>
        </p:nvSpPr>
        <p:spPr>
          <a:xfrm>
            <a:off x="4691270" y="1600200"/>
            <a:ext cx="7073693" cy="3687417"/>
          </a:xfrm>
        </p:spPr>
        <p:txBody>
          <a:bodyPr anchor="ctr" anchorCtr="0"/>
          <a:lstStyle>
            <a:lvl1pPr algn="l">
              <a:defRPr sz="5400">
                <a:solidFill>
                  <a:schemeClr val="accent2"/>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A05C79A7-ABAC-7E42-9B96-22E81AF81994}"/>
              </a:ext>
            </a:extLst>
          </p:cNvPr>
          <p:cNvSpPr>
            <a:spLocks noGrp="1"/>
          </p:cNvSpPr>
          <p:nvPr>
            <p:ph type="ftr" sz="quarter" idx="11"/>
          </p:nvPr>
        </p:nvSpPr>
        <p:spPr/>
        <p:txBody>
          <a:bodyPr/>
          <a:lstStyle>
            <a:lvl1pPr>
              <a:defRPr>
                <a:solidFill>
                  <a:schemeClr val="bg2"/>
                </a:solidFill>
              </a:defRPr>
            </a:lvl1pPr>
          </a:lstStyle>
          <a:p>
            <a:r>
              <a:rPr lang="en-US" dirty="0"/>
              <a:t>PowerPoint template guidelines and examples</a:t>
            </a:r>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lvl1pPr>
              <a:defRPr>
                <a:solidFill>
                  <a:schemeClr val="bg2"/>
                </a:solidFill>
              </a:defRPr>
            </a:lvl1pPr>
          </a:lstStyle>
          <a:p>
            <a:fld id="{61ADE5DC-7D63-DF48-9E5C-D85B8F0CA549}" type="slidenum">
              <a:rPr lang="en-US" smtClean="0"/>
              <a:pPr/>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pic>
        <p:nvPicPr>
          <p:cNvPr id="8" name="Graphic 7">
            <a:extLst>
              <a:ext uri="{FF2B5EF4-FFF2-40B4-BE49-F238E27FC236}">
                <a16:creationId xmlns:a16="http://schemas.microsoft.com/office/drawing/2014/main" id="{20E00DD5-815E-F045-8BB5-FD26DBC06FE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23863" y="0"/>
            <a:ext cx="3837214" cy="6858000"/>
          </a:xfrm>
          <a:prstGeom prst="rect">
            <a:avLst/>
          </a:prstGeom>
        </p:spPr>
      </p:pic>
    </p:spTree>
    <p:extLst>
      <p:ext uri="{BB962C8B-B14F-4D97-AF65-F5344CB8AC3E}">
        <p14:creationId xmlns:p14="http://schemas.microsoft.com/office/powerpoint/2010/main" val="12788144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Header_Navy_5">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p:nvPr>
        </p:nvSpPr>
        <p:spPr>
          <a:xfrm>
            <a:off x="4691270" y="1600200"/>
            <a:ext cx="7073693" cy="3687417"/>
          </a:xfrm>
        </p:spPr>
        <p:txBody>
          <a:bodyPr anchor="ctr" anchorCtr="0"/>
          <a:lstStyle>
            <a:lvl1pPr algn="l">
              <a:defRPr sz="5400">
                <a:solidFill>
                  <a:schemeClr val="accent2"/>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A05C79A7-ABAC-7E42-9B96-22E81AF81994}"/>
              </a:ext>
            </a:extLst>
          </p:cNvPr>
          <p:cNvSpPr>
            <a:spLocks noGrp="1"/>
          </p:cNvSpPr>
          <p:nvPr>
            <p:ph type="ftr" sz="quarter" idx="11"/>
          </p:nvPr>
        </p:nvSpPr>
        <p:spPr/>
        <p:txBody>
          <a:bodyPr/>
          <a:lstStyle>
            <a:lvl1pPr>
              <a:defRPr>
                <a:solidFill>
                  <a:schemeClr val="bg2"/>
                </a:solidFill>
              </a:defRPr>
            </a:lvl1pPr>
          </a:lstStyle>
          <a:p>
            <a:r>
              <a:rPr lang="en-US" dirty="0"/>
              <a:t>PowerPoint template guidelines and examples</a:t>
            </a:r>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lvl1pPr>
              <a:defRPr>
                <a:solidFill>
                  <a:schemeClr val="bg2"/>
                </a:solidFill>
              </a:defRPr>
            </a:lvl1pPr>
          </a:lstStyle>
          <a:p>
            <a:fld id="{61ADE5DC-7D63-DF48-9E5C-D85B8F0CA549}" type="slidenum">
              <a:rPr lang="en-US" smtClean="0"/>
              <a:pPr/>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pic>
        <p:nvPicPr>
          <p:cNvPr id="8" name="Graphic 7">
            <a:extLst>
              <a:ext uri="{FF2B5EF4-FFF2-40B4-BE49-F238E27FC236}">
                <a16:creationId xmlns:a16="http://schemas.microsoft.com/office/drawing/2014/main" id="{175B9256-D000-904C-BCA2-97F8C455A59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23863" y="0"/>
            <a:ext cx="3526971" cy="6858000"/>
          </a:xfrm>
          <a:prstGeom prst="rect">
            <a:avLst/>
          </a:prstGeom>
        </p:spPr>
      </p:pic>
    </p:spTree>
    <p:extLst>
      <p:ext uri="{BB962C8B-B14F-4D97-AF65-F5344CB8AC3E}">
        <p14:creationId xmlns:p14="http://schemas.microsoft.com/office/powerpoint/2010/main" val="3871077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Header_Navy_6">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p:nvPr>
        </p:nvSpPr>
        <p:spPr>
          <a:xfrm>
            <a:off x="4691270" y="1600200"/>
            <a:ext cx="7073693" cy="3687417"/>
          </a:xfrm>
        </p:spPr>
        <p:txBody>
          <a:bodyPr anchor="ctr" anchorCtr="0"/>
          <a:lstStyle>
            <a:lvl1pPr algn="l">
              <a:defRPr sz="5400">
                <a:solidFill>
                  <a:schemeClr val="accent2"/>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A05C79A7-ABAC-7E42-9B96-22E81AF81994}"/>
              </a:ext>
            </a:extLst>
          </p:cNvPr>
          <p:cNvSpPr>
            <a:spLocks noGrp="1"/>
          </p:cNvSpPr>
          <p:nvPr>
            <p:ph type="ftr" sz="quarter" idx="11"/>
          </p:nvPr>
        </p:nvSpPr>
        <p:spPr/>
        <p:txBody>
          <a:bodyPr/>
          <a:lstStyle>
            <a:lvl1pPr>
              <a:defRPr>
                <a:solidFill>
                  <a:schemeClr val="bg2"/>
                </a:solidFill>
              </a:defRPr>
            </a:lvl1pPr>
          </a:lstStyle>
          <a:p>
            <a:r>
              <a:rPr lang="en-US" dirty="0"/>
              <a:t>PowerPoint template guidelines and examples</a:t>
            </a:r>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lvl1pPr>
              <a:defRPr>
                <a:solidFill>
                  <a:schemeClr val="bg2"/>
                </a:solidFill>
              </a:defRPr>
            </a:lvl1pPr>
          </a:lstStyle>
          <a:p>
            <a:fld id="{61ADE5DC-7D63-DF48-9E5C-D85B8F0CA549}" type="slidenum">
              <a:rPr lang="en-US" smtClean="0"/>
              <a:pPr/>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pic>
        <p:nvPicPr>
          <p:cNvPr id="8" name="Graphic 7">
            <a:extLst>
              <a:ext uri="{FF2B5EF4-FFF2-40B4-BE49-F238E27FC236}">
                <a16:creationId xmlns:a16="http://schemas.microsoft.com/office/drawing/2014/main" id="{19F253CE-1B7A-C54E-A39B-790EB6E76F4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23863" y="0"/>
            <a:ext cx="3526971" cy="6858000"/>
          </a:xfrm>
          <a:prstGeom prst="rect">
            <a:avLst/>
          </a:prstGeom>
        </p:spPr>
      </p:pic>
    </p:spTree>
    <p:extLst>
      <p:ext uri="{BB962C8B-B14F-4D97-AF65-F5344CB8AC3E}">
        <p14:creationId xmlns:p14="http://schemas.microsoft.com/office/powerpoint/2010/main" val="30084909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Header_Navy_7">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p:nvPr>
        </p:nvSpPr>
        <p:spPr>
          <a:xfrm>
            <a:off x="4691270" y="1600200"/>
            <a:ext cx="7073693" cy="3687417"/>
          </a:xfrm>
        </p:spPr>
        <p:txBody>
          <a:bodyPr anchor="ctr" anchorCtr="0"/>
          <a:lstStyle>
            <a:lvl1pPr algn="l">
              <a:defRPr sz="5400">
                <a:solidFill>
                  <a:schemeClr val="accent2"/>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A05C79A7-ABAC-7E42-9B96-22E81AF81994}"/>
              </a:ext>
            </a:extLst>
          </p:cNvPr>
          <p:cNvSpPr>
            <a:spLocks noGrp="1"/>
          </p:cNvSpPr>
          <p:nvPr>
            <p:ph type="ftr" sz="quarter" idx="11"/>
          </p:nvPr>
        </p:nvSpPr>
        <p:spPr/>
        <p:txBody>
          <a:bodyPr/>
          <a:lstStyle>
            <a:lvl1pPr>
              <a:defRPr>
                <a:solidFill>
                  <a:schemeClr val="bg2"/>
                </a:solidFill>
              </a:defRPr>
            </a:lvl1pPr>
          </a:lstStyle>
          <a:p>
            <a:r>
              <a:rPr lang="en-US" dirty="0"/>
              <a:t>PowerPoint template guidelines and examples</a:t>
            </a:r>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lvl1pPr>
              <a:defRPr>
                <a:solidFill>
                  <a:schemeClr val="bg2"/>
                </a:solidFill>
              </a:defRPr>
            </a:lvl1pPr>
          </a:lstStyle>
          <a:p>
            <a:fld id="{61ADE5DC-7D63-DF48-9E5C-D85B8F0CA549}" type="slidenum">
              <a:rPr lang="en-US" smtClean="0"/>
              <a:pPr/>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pic>
        <p:nvPicPr>
          <p:cNvPr id="8" name="Graphic 7">
            <a:extLst>
              <a:ext uri="{FF2B5EF4-FFF2-40B4-BE49-F238E27FC236}">
                <a16:creationId xmlns:a16="http://schemas.microsoft.com/office/drawing/2014/main" id="{52CE490B-931E-CB4F-A09C-D4911D0B336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23863" y="0"/>
            <a:ext cx="3526971" cy="6858000"/>
          </a:xfrm>
          <a:prstGeom prst="rect">
            <a:avLst/>
          </a:prstGeom>
        </p:spPr>
      </p:pic>
    </p:spTree>
    <p:extLst>
      <p:ext uri="{BB962C8B-B14F-4D97-AF65-F5344CB8AC3E}">
        <p14:creationId xmlns:p14="http://schemas.microsoft.com/office/powerpoint/2010/main" val="25050853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ction Header_Navy_8">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p:nvPr>
        </p:nvSpPr>
        <p:spPr>
          <a:xfrm>
            <a:off x="4691270" y="1600200"/>
            <a:ext cx="7073693" cy="3687417"/>
          </a:xfrm>
        </p:spPr>
        <p:txBody>
          <a:bodyPr anchor="ctr" anchorCtr="0"/>
          <a:lstStyle>
            <a:lvl1pPr algn="l">
              <a:defRPr sz="5400">
                <a:solidFill>
                  <a:schemeClr val="accent2"/>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A05C79A7-ABAC-7E42-9B96-22E81AF81994}"/>
              </a:ext>
            </a:extLst>
          </p:cNvPr>
          <p:cNvSpPr>
            <a:spLocks noGrp="1"/>
          </p:cNvSpPr>
          <p:nvPr>
            <p:ph type="ftr" sz="quarter" idx="11"/>
          </p:nvPr>
        </p:nvSpPr>
        <p:spPr/>
        <p:txBody>
          <a:bodyPr/>
          <a:lstStyle>
            <a:lvl1pPr>
              <a:defRPr>
                <a:solidFill>
                  <a:schemeClr val="bg2"/>
                </a:solidFill>
              </a:defRPr>
            </a:lvl1pPr>
          </a:lstStyle>
          <a:p>
            <a:r>
              <a:rPr lang="en-US" dirty="0"/>
              <a:t>PowerPoint template guidelines and examples</a:t>
            </a:r>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lvl1pPr>
              <a:defRPr>
                <a:solidFill>
                  <a:schemeClr val="bg2"/>
                </a:solidFill>
              </a:defRPr>
            </a:lvl1pPr>
          </a:lstStyle>
          <a:p>
            <a:fld id="{61ADE5DC-7D63-DF48-9E5C-D85B8F0CA549}" type="slidenum">
              <a:rPr lang="en-US" smtClean="0"/>
              <a:pPr/>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pic>
        <p:nvPicPr>
          <p:cNvPr id="8" name="Graphic 7">
            <a:extLst>
              <a:ext uri="{FF2B5EF4-FFF2-40B4-BE49-F238E27FC236}">
                <a16:creationId xmlns:a16="http://schemas.microsoft.com/office/drawing/2014/main" id="{A34023B3-AD14-1445-8606-9595B421CF4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23863" y="0"/>
            <a:ext cx="3526971" cy="6858000"/>
          </a:xfrm>
          <a:prstGeom prst="rect">
            <a:avLst/>
          </a:prstGeom>
        </p:spPr>
      </p:pic>
    </p:spTree>
    <p:extLst>
      <p:ext uri="{BB962C8B-B14F-4D97-AF65-F5344CB8AC3E}">
        <p14:creationId xmlns:p14="http://schemas.microsoft.com/office/powerpoint/2010/main" val="224431517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ction Header_Navy_9">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p:nvPr>
        </p:nvSpPr>
        <p:spPr>
          <a:xfrm>
            <a:off x="4691270" y="1600200"/>
            <a:ext cx="7073693" cy="3687417"/>
          </a:xfrm>
        </p:spPr>
        <p:txBody>
          <a:bodyPr anchor="ctr" anchorCtr="0"/>
          <a:lstStyle>
            <a:lvl1pPr algn="l">
              <a:defRPr sz="5400">
                <a:solidFill>
                  <a:schemeClr val="accent2"/>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A05C79A7-ABAC-7E42-9B96-22E81AF81994}"/>
              </a:ext>
            </a:extLst>
          </p:cNvPr>
          <p:cNvSpPr>
            <a:spLocks noGrp="1"/>
          </p:cNvSpPr>
          <p:nvPr>
            <p:ph type="ftr" sz="quarter" idx="11"/>
          </p:nvPr>
        </p:nvSpPr>
        <p:spPr/>
        <p:txBody>
          <a:bodyPr/>
          <a:lstStyle>
            <a:lvl1pPr>
              <a:defRPr>
                <a:solidFill>
                  <a:schemeClr val="bg2"/>
                </a:solidFill>
              </a:defRPr>
            </a:lvl1pPr>
          </a:lstStyle>
          <a:p>
            <a:r>
              <a:rPr lang="en-US" dirty="0"/>
              <a:t>PowerPoint template guidelines and examples</a:t>
            </a:r>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lvl1pPr>
              <a:defRPr>
                <a:solidFill>
                  <a:schemeClr val="bg2"/>
                </a:solidFill>
              </a:defRPr>
            </a:lvl1pPr>
          </a:lstStyle>
          <a:p>
            <a:fld id="{61ADE5DC-7D63-DF48-9E5C-D85B8F0CA549}" type="slidenum">
              <a:rPr lang="en-US" smtClean="0"/>
              <a:pPr/>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pic>
        <p:nvPicPr>
          <p:cNvPr id="8" name="Graphic 7">
            <a:extLst>
              <a:ext uri="{FF2B5EF4-FFF2-40B4-BE49-F238E27FC236}">
                <a16:creationId xmlns:a16="http://schemas.microsoft.com/office/drawing/2014/main" id="{67AD6893-E747-6940-8233-954C93DFBBD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23863" y="0"/>
            <a:ext cx="3526971" cy="6858000"/>
          </a:xfrm>
          <a:prstGeom prst="rect">
            <a:avLst/>
          </a:prstGeom>
        </p:spPr>
      </p:pic>
    </p:spTree>
    <p:extLst>
      <p:ext uri="{BB962C8B-B14F-4D97-AF65-F5344CB8AC3E}">
        <p14:creationId xmlns:p14="http://schemas.microsoft.com/office/powerpoint/2010/main" val="35657715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ection Header_Navy_0">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p:nvPr>
        </p:nvSpPr>
        <p:spPr>
          <a:xfrm>
            <a:off x="6096000" y="1600200"/>
            <a:ext cx="5668963" cy="3687417"/>
          </a:xfrm>
        </p:spPr>
        <p:txBody>
          <a:bodyPr anchor="ctr" anchorCtr="0"/>
          <a:lstStyle>
            <a:lvl1pPr algn="l">
              <a:defRPr sz="5400">
                <a:solidFill>
                  <a:schemeClr val="accent2"/>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A05C79A7-ABAC-7E42-9B96-22E81AF81994}"/>
              </a:ext>
            </a:extLst>
          </p:cNvPr>
          <p:cNvSpPr>
            <a:spLocks noGrp="1"/>
          </p:cNvSpPr>
          <p:nvPr>
            <p:ph type="ftr" sz="quarter" idx="11"/>
          </p:nvPr>
        </p:nvSpPr>
        <p:spPr/>
        <p:txBody>
          <a:bodyPr/>
          <a:lstStyle>
            <a:lvl1pPr>
              <a:defRPr>
                <a:solidFill>
                  <a:schemeClr val="bg2"/>
                </a:solidFill>
              </a:defRPr>
            </a:lvl1pPr>
          </a:lstStyle>
          <a:p>
            <a:r>
              <a:rPr lang="en-US" dirty="0"/>
              <a:t>PowerPoint template guidelines and examples</a:t>
            </a:r>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lvl1pPr>
              <a:defRPr>
                <a:solidFill>
                  <a:schemeClr val="bg2"/>
                </a:solidFill>
              </a:defRPr>
            </a:lvl1pPr>
          </a:lstStyle>
          <a:p>
            <a:fld id="{61ADE5DC-7D63-DF48-9E5C-D85B8F0CA549}" type="slidenum">
              <a:rPr lang="en-US" smtClean="0"/>
              <a:pPr/>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pic>
        <p:nvPicPr>
          <p:cNvPr id="10" name="Graphic 9">
            <a:extLst>
              <a:ext uri="{FF2B5EF4-FFF2-40B4-BE49-F238E27FC236}">
                <a16:creationId xmlns:a16="http://schemas.microsoft.com/office/drawing/2014/main" id="{BB0FD768-E3CC-D545-A754-40526A6E16D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128157" y="0"/>
            <a:ext cx="3967843" cy="6858000"/>
          </a:xfrm>
          <a:prstGeom prst="rect">
            <a:avLst/>
          </a:prstGeom>
        </p:spPr>
      </p:pic>
      <p:pic>
        <p:nvPicPr>
          <p:cNvPr id="12" name="Graphic 11">
            <a:extLst>
              <a:ext uri="{FF2B5EF4-FFF2-40B4-BE49-F238E27FC236}">
                <a16:creationId xmlns:a16="http://schemas.microsoft.com/office/drawing/2014/main" id="{CCDE2070-2C46-3E4E-8AD6-F2D849A3121B}"/>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41960" y="0"/>
            <a:ext cx="3526971" cy="6858000"/>
          </a:xfrm>
          <a:prstGeom prst="rect">
            <a:avLst/>
          </a:prstGeom>
        </p:spPr>
      </p:pic>
    </p:spTree>
    <p:extLst>
      <p:ext uri="{BB962C8B-B14F-4D97-AF65-F5344CB8AC3E}">
        <p14:creationId xmlns:p14="http://schemas.microsoft.com/office/powerpoint/2010/main" val="38297013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87DF3-0F7A-BB4C-AB3C-D97FFDFB0EBE}"/>
              </a:ext>
            </a:extLst>
          </p:cNvPr>
          <p:cNvSpPr>
            <a:spLocks noGrp="1"/>
          </p:cNvSpPr>
          <p:nvPr>
            <p:ph type="title"/>
          </p:nvPr>
        </p:nvSpPr>
        <p:spPr/>
        <p:txBody>
          <a:bodyPr/>
          <a:lstStyle>
            <a:lvl1pPr>
              <a:defRPr sz="2800"/>
            </a:lvl1pPr>
          </a:lstStyle>
          <a:p>
            <a:r>
              <a:rPr lang="en-US"/>
              <a:t>Click to edit Master title style</a:t>
            </a:r>
          </a:p>
        </p:txBody>
      </p:sp>
      <p:sp>
        <p:nvSpPr>
          <p:cNvPr id="3" name="Content Placeholder 2">
            <a:extLst>
              <a:ext uri="{FF2B5EF4-FFF2-40B4-BE49-F238E27FC236}">
                <a16:creationId xmlns:a16="http://schemas.microsoft.com/office/drawing/2014/main" id="{79FAD214-935B-7749-BF0B-768D86063C88}"/>
              </a:ext>
            </a:extLst>
          </p:cNvPr>
          <p:cNvSpPr>
            <a:spLocks noGrp="1"/>
          </p:cNvSpPr>
          <p:nvPr>
            <p:ph sz="half" idx="1"/>
          </p:nvPr>
        </p:nvSpPr>
        <p:spPr>
          <a:xfrm>
            <a:off x="423863" y="1600199"/>
            <a:ext cx="5166360" cy="4435475"/>
          </a:xfrm>
        </p:spPr>
        <p:txBody>
          <a:bodyPr/>
          <a:lstStyle>
            <a:lvl1pPr>
              <a:lnSpc>
                <a:spcPct val="110000"/>
              </a:lnSpc>
              <a:defRPr sz="2000"/>
            </a:lvl1pPr>
            <a:lvl2pPr>
              <a:lnSpc>
                <a:spcPct val="110000"/>
              </a:lnSpc>
              <a:defRPr sz="2000"/>
            </a:lvl2pPr>
            <a:lvl3pPr>
              <a:lnSpc>
                <a:spcPct val="110000"/>
              </a:lnSpc>
              <a:defRPr sz="2000"/>
            </a:lvl3pPr>
            <a:lvl4pPr>
              <a:lnSpc>
                <a:spcPct val="110000"/>
              </a:lnSpc>
              <a:defRPr sz="2000"/>
            </a:lvl4pPr>
            <a:lvl5pPr>
              <a:lnSpc>
                <a:spcPct val="110000"/>
              </a:lnSpc>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4255422-43FB-194B-85E8-F8436E39DDC5}"/>
              </a:ext>
            </a:extLst>
          </p:cNvPr>
          <p:cNvSpPr>
            <a:spLocks noGrp="1"/>
          </p:cNvSpPr>
          <p:nvPr>
            <p:ph sz="half" idx="2"/>
          </p:nvPr>
        </p:nvSpPr>
        <p:spPr>
          <a:xfrm>
            <a:off x="6096000" y="1600201"/>
            <a:ext cx="5166360" cy="3448878"/>
          </a:xfrm>
        </p:spPr>
        <p:txBody>
          <a:bodyPr/>
          <a:lstStyle>
            <a:lvl1pPr>
              <a:lnSpc>
                <a:spcPct val="110000"/>
              </a:lnSpc>
              <a:defRPr sz="2000"/>
            </a:lvl1pPr>
            <a:lvl2pPr>
              <a:lnSpc>
                <a:spcPct val="110000"/>
              </a:lnSpc>
              <a:defRPr sz="2000"/>
            </a:lvl2pPr>
            <a:lvl3pPr>
              <a:lnSpc>
                <a:spcPct val="110000"/>
              </a:lnSpc>
              <a:defRPr sz="2000"/>
            </a:lvl3pPr>
            <a:lvl4pPr>
              <a:lnSpc>
                <a:spcPct val="110000"/>
              </a:lnSpc>
              <a:defRPr sz="2000"/>
            </a:lvl4pPr>
            <a:lvl5pPr>
              <a:lnSpc>
                <a:spcPct val="110000"/>
              </a:lnSpc>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7DD364EC-C876-5B4F-8AFE-049F9B99B280}"/>
              </a:ext>
            </a:extLst>
          </p:cNvPr>
          <p:cNvSpPr>
            <a:spLocks noGrp="1"/>
          </p:cNvSpPr>
          <p:nvPr>
            <p:ph type="ftr" sz="quarter" idx="11"/>
          </p:nvPr>
        </p:nvSpPr>
        <p:spPr/>
        <p:txBody>
          <a:bodyPr/>
          <a:lstStyle/>
          <a:p>
            <a:r>
              <a:rPr lang="en-US" dirty="0"/>
              <a:t>PowerPoint template guidelines and examples</a:t>
            </a:r>
          </a:p>
        </p:txBody>
      </p:sp>
      <p:sp>
        <p:nvSpPr>
          <p:cNvPr id="7" name="Slide Number Placeholder 6">
            <a:extLst>
              <a:ext uri="{FF2B5EF4-FFF2-40B4-BE49-F238E27FC236}">
                <a16:creationId xmlns:a16="http://schemas.microsoft.com/office/drawing/2014/main" id="{43F6ABD4-0ABC-FF4F-ABC8-D0DDECA16E64}"/>
              </a:ext>
            </a:extLst>
          </p:cNvPr>
          <p:cNvSpPr>
            <a:spLocks noGrp="1"/>
          </p:cNvSpPr>
          <p:nvPr>
            <p:ph type="sldNum" sz="quarter" idx="12"/>
          </p:nvPr>
        </p:nvSpPr>
        <p:spPr/>
        <p:txBody>
          <a:bodyPr/>
          <a:lstStyle/>
          <a:p>
            <a:fld id="{61ADE5DC-7D63-DF48-9E5C-D85B8F0CA549}" type="slidenum">
              <a:rPr lang="en-US" smtClean="0"/>
              <a:t>‹#›</a:t>
            </a:fld>
            <a:endParaRPr lang="en-US" dirty="0"/>
          </a:p>
        </p:txBody>
      </p:sp>
      <p:pic>
        <p:nvPicPr>
          <p:cNvPr id="8" name="Picture 7" descr="A close up of a sign&#10;&#10;Description automatically generated">
            <a:extLst>
              <a:ext uri="{FF2B5EF4-FFF2-40B4-BE49-F238E27FC236}">
                <a16:creationId xmlns:a16="http://schemas.microsoft.com/office/drawing/2014/main" id="{3F5D35F0-A6FD-8141-9364-759174B88624}"/>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sp>
        <p:nvSpPr>
          <p:cNvPr id="9" name="Text Placeholder 8">
            <a:extLst>
              <a:ext uri="{FF2B5EF4-FFF2-40B4-BE49-F238E27FC236}">
                <a16:creationId xmlns:a16="http://schemas.microsoft.com/office/drawing/2014/main" id="{D2A95606-80F0-B145-8C9E-6F641430B46D}"/>
              </a:ext>
            </a:extLst>
          </p:cNvPr>
          <p:cNvSpPr>
            <a:spLocks noGrp="1"/>
          </p:cNvSpPr>
          <p:nvPr>
            <p:ph type="body" sz="quarter" idx="13"/>
          </p:nvPr>
        </p:nvSpPr>
        <p:spPr>
          <a:xfrm>
            <a:off x="6096000" y="5300870"/>
            <a:ext cx="5181600" cy="734805"/>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p:txBody>
      </p:sp>
    </p:spTree>
    <p:extLst>
      <p:ext uri="{BB962C8B-B14F-4D97-AF65-F5344CB8AC3E}">
        <p14:creationId xmlns:p14="http://schemas.microsoft.com/office/powerpoint/2010/main" val="4035947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18" descr="http://www.clker.com/cliparts/k/f/U/j/T/3/michigan-svg-md.png">
            <a:extLst>
              <a:ext uri="{FF2B5EF4-FFF2-40B4-BE49-F238E27FC236}">
                <a16:creationId xmlns:a16="http://schemas.microsoft.com/office/drawing/2014/main" id="{15713170-62E9-4DC0-AA12-7ADB60CEB5C9}"/>
              </a:ext>
            </a:extLst>
          </p:cNvPr>
          <p:cNvPicPr>
            <a:picLocks noChangeAspect="1" noChangeArrowheads="1"/>
          </p:cNvPicPr>
          <p:nvPr userDrawn="1"/>
        </p:nvPicPr>
        <p:blipFill>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853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1474302" y="6211094"/>
            <a:ext cx="582402" cy="531812"/>
          </a:xfrm>
          <a:prstGeom prst="rect">
            <a:avLst/>
          </a:prstGeom>
          <a:noFill/>
          <a:effectLst/>
        </p:spPr>
      </p:pic>
      <p:sp>
        <p:nvSpPr>
          <p:cNvPr id="8" name="Text Box 17">
            <a:extLst>
              <a:ext uri="{FF2B5EF4-FFF2-40B4-BE49-F238E27FC236}">
                <a16:creationId xmlns:a16="http://schemas.microsoft.com/office/drawing/2014/main" id="{3F637088-1DF9-4C0A-86AC-B44E00C61ECA}"/>
              </a:ext>
            </a:extLst>
          </p:cNvPr>
          <p:cNvSpPr txBox="1">
            <a:spLocks noChangeArrowheads="1"/>
          </p:cNvSpPr>
          <p:nvPr userDrawn="1"/>
        </p:nvSpPr>
        <p:spPr bwMode="auto">
          <a:xfrm>
            <a:off x="9601200" y="6326187"/>
            <a:ext cx="182880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hangingPunct="0"/>
            <a:r>
              <a:rPr lang="en-US" sz="1200" dirty="0">
                <a:solidFill>
                  <a:schemeClr val="accent1">
                    <a:lumMod val="90000"/>
                  </a:schemeClr>
                </a:solidFill>
                <a:latin typeface="Bookman Old Style" panose="02050604050505020204" pitchFamily="18" charset="0"/>
              </a:rPr>
              <a:t>Michigan State Council</a:t>
            </a:r>
          </a:p>
          <a:p>
            <a:pPr eaLnBrk="0" hangingPunct="0"/>
            <a:endParaRPr lang="en-US" sz="300" dirty="0">
              <a:solidFill>
                <a:schemeClr val="accent1">
                  <a:lumMod val="90000"/>
                </a:schemeClr>
              </a:solidFill>
              <a:latin typeface="Bookman Old Style" panose="02050604050505020204" pitchFamily="18" charset="0"/>
            </a:endParaRPr>
          </a:p>
          <a:p>
            <a:pPr eaLnBrk="0" hangingPunct="0"/>
            <a:r>
              <a:rPr lang="en-US" sz="1200" dirty="0">
                <a:solidFill>
                  <a:schemeClr val="accent1">
                    <a:lumMod val="90000"/>
                  </a:schemeClr>
                </a:solidFill>
                <a:latin typeface="Bookman Old Style" panose="02050604050505020204" pitchFamily="18" charset="0"/>
              </a:rPr>
              <a:t>Knights of Columbus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3" name="Picture 18" descr="http://www.clker.com/cliparts/k/f/U/j/T/3/michigan-svg-md.png">
            <a:extLst>
              <a:ext uri="{FF2B5EF4-FFF2-40B4-BE49-F238E27FC236}">
                <a16:creationId xmlns:a16="http://schemas.microsoft.com/office/drawing/2014/main" id="{3FB67AF0-A316-4A48-90DF-C75EEC01E0BD}"/>
              </a:ext>
            </a:extLst>
          </p:cNvPr>
          <p:cNvPicPr>
            <a:picLocks noChangeAspect="1" noChangeArrowheads="1"/>
          </p:cNvPicPr>
          <p:nvPr userDrawn="1"/>
        </p:nvPicPr>
        <p:blipFill>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853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1474302" y="6211094"/>
            <a:ext cx="582402" cy="531812"/>
          </a:xfrm>
          <a:prstGeom prst="rect">
            <a:avLst/>
          </a:prstGeom>
          <a:noFill/>
          <a:effectLst/>
        </p:spPr>
      </p:pic>
      <p:sp>
        <p:nvSpPr>
          <p:cNvPr id="4" name="Text Box 17">
            <a:extLst>
              <a:ext uri="{FF2B5EF4-FFF2-40B4-BE49-F238E27FC236}">
                <a16:creationId xmlns:a16="http://schemas.microsoft.com/office/drawing/2014/main" id="{E6A67F02-C7C7-46F4-A825-01B244165AB0}"/>
              </a:ext>
            </a:extLst>
          </p:cNvPr>
          <p:cNvSpPr txBox="1">
            <a:spLocks noChangeArrowheads="1"/>
          </p:cNvSpPr>
          <p:nvPr userDrawn="1"/>
        </p:nvSpPr>
        <p:spPr bwMode="auto">
          <a:xfrm>
            <a:off x="9601200" y="6326187"/>
            <a:ext cx="182880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hangingPunct="0"/>
            <a:r>
              <a:rPr lang="en-US" sz="1200" dirty="0">
                <a:solidFill>
                  <a:schemeClr val="accent1">
                    <a:lumMod val="90000"/>
                  </a:schemeClr>
                </a:solidFill>
                <a:latin typeface="Bookman Old Style" panose="02050604050505020204" pitchFamily="18" charset="0"/>
              </a:rPr>
              <a:t>Michigan State Council</a:t>
            </a:r>
          </a:p>
          <a:p>
            <a:pPr eaLnBrk="0" hangingPunct="0"/>
            <a:endParaRPr lang="en-US" sz="300" dirty="0">
              <a:solidFill>
                <a:schemeClr val="accent1">
                  <a:lumMod val="90000"/>
                </a:schemeClr>
              </a:solidFill>
              <a:latin typeface="Bookman Old Style" panose="02050604050505020204" pitchFamily="18" charset="0"/>
            </a:endParaRPr>
          </a:p>
          <a:p>
            <a:pPr eaLnBrk="0" hangingPunct="0"/>
            <a:r>
              <a:rPr lang="en-US" sz="1200" dirty="0">
                <a:solidFill>
                  <a:schemeClr val="accent1">
                    <a:lumMod val="90000"/>
                  </a:schemeClr>
                </a:solidFill>
                <a:latin typeface="Bookman Old Style" panose="02050604050505020204" pitchFamily="18" charset="0"/>
              </a:rPr>
              <a:t>Knights of Columbus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8" descr="http://www.clker.com/cliparts/k/f/U/j/T/3/michigan-svg-md.png">
            <a:extLst>
              <a:ext uri="{FF2B5EF4-FFF2-40B4-BE49-F238E27FC236}">
                <a16:creationId xmlns:a16="http://schemas.microsoft.com/office/drawing/2014/main" id="{A42A85D2-B3B2-46EB-BC5D-B3BE3D131F38}"/>
              </a:ext>
            </a:extLst>
          </p:cNvPr>
          <p:cNvPicPr>
            <a:picLocks noChangeAspect="1" noChangeArrowheads="1"/>
          </p:cNvPicPr>
          <p:nvPr userDrawn="1"/>
        </p:nvPicPr>
        <p:blipFill>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853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1474302" y="6211094"/>
            <a:ext cx="582402" cy="531812"/>
          </a:xfrm>
          <a:prstGeom prst="rect">
            <a:avLst/>
          </a:prstGeom>
          <a:noFill/>
          <a:effectLst/>
        </p:spPr>
      </p:pic>
      <p:sp>
        <p:nvSpPr>
          <p:cNvPr id="3" name="Text Box 17">
            <a:extLst>
              <a:ext uri="{FF2B5EF4-FFF2-40B4-BE49-F238E27FC236}">
                <a16:creationId xmlns:a16="http://schemas.microsoft.com/office/drawing/2014/main" id="{26BAF67E-D48C-43F3-99BE-A95AEEFCD8EC}"/>
              </a:ext>
            </a:extLst>
          </p:cNvPr>
          <p:cNvSpPr txBox="1">
            <a:spLocks noChangeArrowheads="1"/>
          </p:cNvSpPr>
          <p:nvPr userDrawn="1"/>
        </p:nvSpPr>
        <p:spPr bwMode="auto">
          <a:xfrm>
            <a:off x="9601200" y="6326187"/>
            <a:ext cx="182880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hangingPunct="0"/>
            <a:r>
              <a:rPr lang="en-US" sz="1200" dirty="0">
                <a:solidFill>
                  <a:schemeClr val="accent1">
                    <a:lumMod val="90000"/>
                  </a:schemeClr>
                </a:solidFill>
                <a:latin typeface="Bookman Old Style" panose="02050604050505020204" pitchFamily="18" charset="0"/>
              </a:rPr>
              <a:t>Michigan State Council</a:t>
            </a:r>
          </a:p>
          <a:p>
            <a:pPr eaLnBrk="0" hangingPunct="0"/>
            <a:endParaRPr lang="en-US" sz="300" dirty="0">
              <a:solidFill>
                <a:schemeClr val="accent1">
                  <a:lumMod val="90000"/>
                </a:schemeClr>
              </a:solidFill>
              <a:latin typeface="Bookman Old Style" panose="02050604050505020204" pitchFamily="18" charset="0"/>
            </a:endParaRPr>
          </a:p>
          <a:p>
            <a:pPr eaLnBrk="0" hangingPunct="0"/>
            <a:r>
              <a:rPr lang="en-US" sz="1200" dirty="0">
                <a:solidFill>
                  <a:schemeClr val="accent1">
                    <a:lumMod val="90000"/>
                  </a:schemeClr>
                </a:solidFill>
                <a:latin typeface="Bookman Old Style" panose="02050604050505020204" pitchFamily="18" charset="0"/>
              </a:rPr>
              <a:t>Knights of Columbus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hyperlink" Target="https://en.wikipedia.org/wiki/Knights_of_Columbus"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21" Type="http://schemas.openxmlformats.org/officeDocument/2006/relationships/slideLayout" Target="../slideLayouts/slideLayout33.xml"/><Relationship Id="rId34" Type="http://schemas.openxmlformats.org/officeDocument/2006/relationships/slideLayout" Target="../slideLayouts/slideLayout46.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38"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37" Type="http://schemas.openxmlformats.org/officeDocument/2006/relationships/slideLayout" Target="../slideLayouts/slideLayout49.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36" Type="http://schemas.openxmlformats.org/officeDocument/2006/relationships/slideLayout" Target="../slideLayouts/slideLayout48.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slideLayout" Target="../slideLayouts/slideLayout47.xml"/><Relationship Id="rId8" Type="http://schemas.openxmlformats.org/officeDocument/2006/relationships/slideLayout" Target="../slideLayouts/slideLayout20.xml"/><Relationship Id="rId3"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26" name="Rectangle 2"/>
          <p:cNvSpPr>
            <a:spLocks noGrp="1" noChangeArrowheads="1"/>
          </p:cNvSpPr>
          <p:nvPr>
            <p:ph type="title"/>
          </p:nvPr>
        </p:nvSpPr>
        <p:spPr bwMode="auto">
          <a:xfrm>
            <a:off x="2032000" y="381000"/>
            <a:ext cx="955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2" name="Rectangle 3"/>
          <p:cNvSpPr>
            <a:spLocks noGrp="1" noChangeArrowheads="1"/>
          </p:cNvSpPr>
          <p:nvPr>
            <p:ph type="body" idx="1"/>
          </p:nvPr>
        </p:nvSpPr>
        <p:spPr bwMode="auto">
          <a:xfrm>
            <a:off x="2133600" y="1752600"/>
            <a:ext cx="94488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1" fontAlgn="base" hangingPunct="1">
        <a:spcBef>
          <a:spcPct val="0"/>
        </a:spcBef>
        <a:spcAft>
          <a:spcPct val="0"/>
        </a:spcAft>
        <a:defRPr sz="4400" b="1">
          <a:solidFill>
            <a:schemeClr val="tx1"/>
          </a:solidFill>
          <a:latin typeface="+mj-lt"/>
          <a:ea typeface="+mj-ea"/>
          <a:cs typeface="+mj-cs"/>
        </a:defRPr>
      </a:lvl1pPr>
      <a:lvl2pPr algn="ctr" rtl="0" eaLnBrk="1" fontAlgn="base" hangingPunct="1">
        <a:spcBef>
          <a:spcPct val="0"/>
        </a:spcBef>
        <a:spcAft>
          <a:spcPct val="0"/>
        </a:spcAft>
        <a:defRPr sz="4400">
          <a:solidFill>
            <a:schemeClr val="bg1"/>
          </a:solidFill>
          <a:latin typeface="Trump Mediaeval" charset="0"/>
        </a:defRPr>
      </a:lvl2pPr>
      <a:lvl3pPr algn="ctr" rtl="0" eaLnBrk="1" fontAlgn="base" hangingPunct="1">
        <a:spcBef>
          <a:spcPct val="0"/>
        </a:spcBef>
        <a:spcAft>
          <a:spcPct val="0"/>
        </a:spcAft>
        <a:defRPr sz="4400">
          <a:solidFill>
            <a:schemeClr val="bg1"/>
          </a:solidFill>
          <a:latin typeface="Trump Mediaeval" charset="0"/>
        </a:defRPr>
      </a:lvl3pPr>
      <a:lvl4pPr algn="ctr" rtl="0" eaLnBrk="1" fontAlgn="base" hangingPunct="1">
        <a:spcBef>
          <a:spcPct val="0"/>
        </a:spcBef>
        <a:spcAft>
          <a:spcPct val="0"/>
        </a:spcAft>
        <a:defRPr sz="4400">
          <a:solidFill>
            <a:schemeClr val="bg1"/>
          </a:solidFill>
          <a:latin typeface="Trump Mediaeval" charset="0"/>
        </a:defRPr>
      </a:lvl4pPr>
      <a:lvl5pPr algn="ctr" rtl="0" eaLnBrk="1" fontAlgn="base" hangingPunct="1">
        <a:spcBef>
          <a:spcPct val="0"/>
        </a:spcBef>
        <a:spcAft>
          <a:spcPct val="0"/>
        </a:spcAft>
        <a:defRPr sz="4400">
          <a:solidFill>
            <a:schemeClr val="bg1"/>
          </a:solidFill>
          <a:latin typeface="Trump Mediaeval" charset="0"/>
        </a:defRPr>
      </a:lvl5pPr>
      <a:lvl6pPr marL="457200" algn="ctr" rtl="0" eaLnBrk="1" fontAlgn="base" hangingPunct="1">
        <a:spcBef>
          <a:spcPct val="0"/>
        </a:spcBef>
        <a:spcAft>
          <a:spcPct val="0"/>
        </a:spcAft>
        <a:defRPr sz="4400">
          <a:solidFill>
            <a:schemeClr val="bg1"/>
          </a:solidFill>
          <a:latin typeface="Trump Mediaeval" charset="0"/>
        </a:defRPr>
      </a:lvl6pPr>
      <a:lvl7pPr marL="914400" algn="ctr" rtl="0" eaLnBrk="1" fontAlgn="base" hangingPunct="1">
        <a:spcBef>
          <a:spcPct val="0"/>
        </a:spcBef>
        <a:spcAft>
          <a:spcPct val="0"/>
        </a:spcAft>
        <a:defRPr sz="4400">
          <a:solidFill>
            <a:schemeClr val="bg1"/>
          </a:solidFill>
          <a:latin typeface="Trump Mediaeval" charset="0"/>
        </a:defRPr>
      </a:lvl7pPr>
      <a:lvl8pPr marL="1371600" algn="ctr" rtl="0" eaLnBrk="1" fontAlgn="base" hangingPunct="1">
        <a:spcBef>
          <a:spcPct val="0"/>
        </a:spcBef>
        <a:spcAft>
          <a:spcPct val="0"/>
        </a:spcAft>
        <a:defRPr sz="4400">
          <a:solidFill>
            <a:schemeClr val="bg1"/>
          </a:solidFill>
          <a:latin typeface="Trump Mediaeval" charset="0"/>
        </a:defRPr>
      </a:lvl8pPr>
      <a:lvl9pPr marL="1828800" algn="ctr" rtl="0" eaLnBrk="1" fontAlgn="base" hangingPunct="1">
        <a:spcBef>
          <a:spcPct val="0"/>
        </a:spcBef>
        <a:spcAft>
          <a:spcPct val="0"/>
        </a:spcAft>
        <a:defRPr sz="4400">
          <a:solidFill>
            <a:schemeClr val="bg1"/>
          </a:solidFill>
          <a:latin typeface="Trump Mediaeval" charset="0"/>
        </a:defRPr>
      </a:lvl9pPr>
    </p:titleStyle>
    <p:bodyStyle>
      <a:lvl1pPr marL="342900" indent="-342900" algn="l" rtl="0" eaLnBrk="1" fontAlgn="base" hangingPunct="1">
        <a:spcBef>
          <a:spcPct val="20000"/>
        </a:spcBef>
        <a:spcAft>
          <a:spcPct val="0"/>
        </a:spcAft>
        <a:buFontTx/>
        <a:buBlip>
          <a:blip r:embed="rId15">
            <a:extLst>
              <a:ext uri="{837473B0-CC2E-450A-ABE3-18F120FF3D39}">
                <a1611:picAttrSrcUrl xmlns:a1611="http://schemas.microsoft.com/office/drawing/2016/11/main" r:id="rId16"/>
              </a:ext>
            </a:extLst>
          </a:blip>
        </a:buBlip>
        <a:defRPr sz="3200">
          <a:solidFill>
            <a:schemeClr val="tx1"/>
          </a:solidFill>
          <a:latin typeface="+mn-lt"/>
          <a:ea typeface="+mn-ea"/>
          <a:cs typeface="+mn-cs"/>
        </a:defRPr>
      </a:lvl1pPr>
      <a:lvl2pPr marL="742950" indent="-285750" algn="l" rtl="0" eaLnBrk="1" fontAlgn="base" hangingPunct="1">
        <a:spcBef>
          <a:spcPct val="20000"/>
        </a:spcBef>
        <a:spcAft>
          <a:spcPct val="0"/>
        </a:spcAft>
        <a:buFontTx/>
        <a:buBlip>
          <a:blip r:embed="rId15">
            <a:extLst>
              <a:ext uri="{837473B0-CC2E-450A-ABE3-18F120FF3D39}">
                <a1611:picAttrSrcUrl xmlns:a1611="http://schemas.microsoft.com/office/drawing/2016/11/main" r:id="rId16"/>
              </a:ext>
            </a:extLst>
          </a:blip>
        </a:buBlip>
        <a:defRPr sz="2800">
          <a:solidFill>
            <a:schemeClr val="tx1"/>
          </a:solidFill>
          <a:latin typeface="+mn-lt"/>
        </a:defRPr>
      </a:lvl2pPr>
      <a:lvl3pPr marL="1143000" indent="-228600" algn="l" rtl="0" eaLnBrk="1" fontAlgn="base" hangingPunct="1">
        <a:spcBef>
          <a:spcPct val="20000"/>
        </a:spcBef>
        <a:spcAft>
          <a:spcPct val="0"/>
        </a:spcAft>
        <a:buFontTx/>
        <a:buBlip>
          <a:blip r:embed="rId15">
            <a:extLst>
              <a:ext uri="{837473B0-CC2E-450A-ABE3-18F120FF3D39}">
                <a1611:picAttrSrcUrl xmlns:a1611="http://schemas.microsoft.com/office/drawing/2016/11/main" r:id="rId16"/>
              </a:ext>
            </a:extLst>
          </a:blip>
        </a:buBlip>
        <a:defRPr sz="2400">
          <a:solidFill>
            <a:schemeClr val="tx1"/>
          </a:solidFill>
          <a:latin typeface="+mn-lt"/>
        </a:defRPr>
      </a:lvl3pPr>
      <a:lvl4pPr marL="1600200" indent="-228600" algn="l" rtl="0" eaLnBrk="1" fontAlgn="base" hangingPunct="1">
        <a:spcBef>
          <a:spcPct val="20000"/>
        </a:spcBef>
        <a:spcAft>
          <a:spcPct val="0"/>
        </a:spcAft>
        <a:buFontTx/>
        <a:buBlip>
          <a:blip r:embed="rId15">
            <a:extLst>
              <a:ext uri="{837473B0-CC2E-450A-ABE3-18F120FF3D39}">
                <a1611:picAttrSrcUrl xmlns:a1611="http://schemas.microsoft.com/office/drawing/2016/11/main" r:id="rId16"/>
              </a:ext>
            </a:extLst>
          </a:blip>
        </a:buBlip>
        <a:defRPr sz="2000">
          <a:solidFill>
            <a:schemeClr val="tx1"/>
          </a:solidFill>
          <a:latin typeface="+mn-lt"/>
        </a:defRPr>
      </a:lvl4pPr>
      <a:lvl5pPr marL="2057400" indent="-228600" algn="l" rtl="0" eaLnBrk="1" fontAlgn="base" hangingPunct="1">
        <a:spcBef>
          <a:spcPct val="20000"/>
        </a:spcBef>
        <a:spcAft>
          <a:spcPct val="0"/>
        </a:spcAft>
        <a:buFontTx/>
        <a:buBlip>
          <a:blip r:embed="rId15">
            <a:extLst>
              <a:ext uri="{837473B0-CC2E-450A-ABE3-18F120FF3D39}">
                <a1611:picAttrSrcUrl xmlns:a1611="http://schemas.microsoft.com/office/drawing/2016/11/main" r:id="rId16"/>
              </a:ext>
            </a:extLst>
          </a:blip>
        </a:buBlip>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A24567-35BB-F34C-BE28-2F27CD24E637}"/>
              </a:ext>
            </a:extLst>
          </p:cNvPr>
          <p:cNvSpPr>
            <a:spLocks noGrp="1"/>
          </p:cNvSpPr>
          <p:nvPr>
            <p:ph type="title"/>
          </p:nvPr>
        </p:nvSpPr>
        <p:spPr>
          <a:xfrm>
            <a:off x="423864" y="457200"/>
            <a:ext cx="8507412" cy="1143000"/>
          </a:xfrm>
          <a:prstGeom prst="rect">
            <a:avLst/>
          </a:prstGeom>
        </p:spPr>
        <p:txBody>
          <a:bodyPr vert="horz" lIns="0" tIns="0" rIns="0" bIns="0" rtlCol="0" anchor="t"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341894BC-F12D-D64A-B25C-00D4DE20FA4F}"/>
              </a:ext>
            </a:extLst>
          </p:cNvPr>
          <p:cNvSpPr>
            <a:spLocks noGrp="1"/>
          </p:cNvSpPr>
          <p:nvPr>
            <p:ph type="body" idx="1"/>
          </p:nvPr>
        </p:nvSpPr>
        <p:spPr>
          <a:xfrm>
            <a:off x="423863" y="1600199"/>
            <a:ext cx="8507412" cy="4435475"/>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E2AE3F34-D11C-3540-B14F-649A3DCD4AD3}"/>
              </a:ext>
            </a:extLst>
          </p:cNvPr>
          <p:cNvSpPr>
            <a:spLocks noGrp="1"/>
          </p:cNvSpPr>
          <p:nvPr>
            <p:ph type="ftr" sz="quarter" idx="3"/>
          </p:nvPr>
        </p:nvSpPr>
        <p:spPr>
          <a:xfrm>
            <a:off x="922606" y="6362700"/>
            <a:ext cx="5173394" cy="495300"/>
          </a:xfrm>
          <a:prstGeom prst="rect">
            <a:avLst/>
          </a:prstGeom>
        </p:spPr>
        <p:txBody>
          <a:bodyPr vert="horz" lIns="0" tIns="0" rIns="0" bIns="0" rtlCol="0" anchor="t" anchorCtr="0">
            <a:noAutofit/>
          </a:bodyPr>
          <a:lstStyle>
            <a:lvl1pPr algn="l">
              <a:defRPr sz="800">
                <a:solidFill>
                  <a:schemeClr val="accent1"/>
                </a:solidFill>
                <a:latin typeface="Arial" panose="020B0604020202020204" pitchFamily="34" charset="0"/>
                <a:cs typeface="Arial" panose="020B0604020202020204" pitchFamily="34" charset="0"/>
              </a:defRPr>
            </a:lvl1pPr>
          </a:lstStyle>
          <a:p>
            <a:r>
              <a:rPr lang="en-US" dirty="0"/>
              <a:t>PowerPoint template guidelines and examples</a:t>
            </a:r>
          </a:p>
        </p:txBody>
      </p:sp>
      <p:sp>
        <p:nvSpPr>
          <p:cNvPr id="6" name="Slide Number Placeholder 5">
            <a:extLst>
              <a:ext uri="{FF2B5EF4-FFF2-40B4-BE49-F238E27FC236}">
                <a16:creationId xmlns:a16="http://schemas.microsoft.com/office/drawing/2014/main" id="{41A719F2-77FF-6F4D-8225-B37BCFBB2991}"/>
              </a:ext>
            </a:extLst>
          </p:cNvPr>
          <p:cNvSpPr>
            <a:spLocks noGrp="1"/>
          </p:cNvSpPr>
          <p:nvPr>
            <p:ph type="sldNum" sz="quarter" idx="4"/>
          </p:nvPr>
        </p:nvSpPr>
        <p:spPr>
          <a:xfrm>
            <a:off x="8931275" y="6362700"/>
            <a:ext cx="2833688" cy="495300"/>
          </a:xfrm>
          <a:prstGeom prst="rect">
            <a:avLst/>
          </a:prstGeom>
        </p:spPr>
        <p:txBody>
          <a:bodyPr vert="horz" lIns="0" tIns="0" rIns="0" bIns="0" rtlCol="0" anchor="t" anchorCtr="0"/>
          <a:lstStyle>
            <a:lvl1pPr algn="r">
              <a:defRPr sz="1000">
                <a:solidFill>
                  <a:schemeClr val="accent1"/>
                </a:solidFill>
                <a:latin typeface="Arial" panose="020B0604020202020204" pitchFamily="34" charset="0"/>
                <a:cs typeface="Arial" panose="020B0604020202020204" pitchFamily="34" charset="0"/>
              </a:defRPr>
            </a:lvl1pPr>
          </a:lstStyle>
          <a:p>
            <a:fld id="{61ADE5DC-7D63-DF48-9E5C-D85B8F0CA549}" type="slidenum">
              <a:rPr lang="en-US" smtClean="0"/>
              <a:pPr/>
              <a:t>‹#›</a:t>
            </a:fld>
            <a:endParaRPr lang="en-US" dirty="0"/>
          </a:p>
        </p:txBody>
      </p:sp>
    </p:spTree>
    <p:extLst>
      <p:ext uri="{BB962C8B-B14F-4D97-AF65-F5344CB8AC3E}">
        <p14:creationId xmlns:p14="http://schemas.microsoft.com/office/powerpoint/2010/main" val="404054290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 id="2147483699" r:id="rId24"/>
    <p:sldLayoutId id="2147483700" r:id="rId25"/>
    <p:sldLayoutId id="2147483701" r:id="rId26"/>
    <p:sldLayoutId id="2147483702" r:id="rId27"/>
    <p:sldLayoutId id="2147483703" r:id="rId28"/>
    <p:sldLayoutId id="2147483704" r:id="rId29"/>
    <p:sldLayoutId id="2147483705" r:id="rId30"/>
    <p:sldLayoutId id="2147483706" r:id="rId31"/>
    <p:sldLayoutId id="2147483707" r:id="rId32"/>
    <p:sldLayoutId id="2147483708" r:id="rId33"/>
    <p:sldLayoutId id="2147483709" r:id="rId34"/>
    <p:sldLayoutId id="2147483710" r:id="rId35"/>
    <p:sldLayoutId id="2147483711" r:id="rId36"/>
    <p:sldLayoutId id="2147483712" r:id="rId37"/>
  </p:sldLayoutIdLst>
  <p:hf sldNum="0" hdr="0"/>
  <p:txStyles>
    <p:titleStyle>
      <a:lvl1pPr algn="l" defTabSz="914400" rtl="0" eaLnBrk="1" latinLnBrk="0" hangingPunct="1">
        <a:lnSpc>
          <a:spcPct val="100000"/>
        </a:lnSpc>
        <a:spcBef>
          <a:spcPct val="0"/>
        </a:spcBef>
        <a:buNone/>
        <a:defRPr sz="2800" kern="1200">
          <a:solidFill>
            <a:schemeClr val="accent1"/>
          </a:solidFill>
          <a:latin typeface="+mj-lt"/>
          <a:ea typeface="+mj-ea"/>
          <a:cs typeface="Arial" panose="020B0604020202020204" pitchFamily="34" charset="0"/>
        </a:defRPr>
      </a:lvl1pPr>
    </p:titleStyle>
    <p:bodyStyle>
      <a:lvl1pPr marL="0" indent="0" algn="l" defTabSz="914400" rtl="0" eaLnBrk="1" latinLnBrk="0" hangingPunct="1">
        <a:lnSpc>
          <a:spcPct val="110000"/>
        </a:lnSpc>
        <a:spcBef>
          <a:spcPts val="0"/>
        </a:spcBef>
        <a:buFont typeface="Arial" panose="020B0604020202020204" pitchFamily="34" charset="0"/>
        <a:buNone/>
        <a:defRPr sz="2000" kern="1200">
          <a:solidFill>
            <a:schemeClr val="tx2"/>
          </a:solidFill>
          <a:latin typeface="+mj-lt"/>
          <a:ea typeface="+mn-ea"/>
          <a:cs typeface="Arial" panose="020B0604020202020204" pitchFamily="34" charset="0"/>
        </a:defRPr>
      </a:lvl1pPr>
      <a:lvl2pPr marL="0" indent="0" algn="l" defTabSz="914400" rtl="0" eaLnBrk="1" latinLnBrk="0" hangingPunct="1">
        <a:lnSpc>
          <a:spcPct val="110000"/>
        </a:lnSpc>
        <a:spcBef>
          <a:spcPts val="0"/>
        </a:spcBef>
        <a:spcAft>
          <a:spcPts val="1200"/>
        </a:spcAft>
        <a:buFont typeface="Arial" panose="020B0604020202020204" pitchFamily="34" charset="0"/>
        <a:buNone/>
        <a:tabLst/>
        <a:defRPr sz="2000" kern="1200">
          <a:solidFill>
            <a:schemeClr val="tx2"/>
          </a:solidFill>
          <a:latin typeface="Arial" panose="020B0604020202020204" pitchFamily="34" charset="0"/>
          <a:ea typeface="+mn-ea"/>
          <a:cs typeface="Arial" panose="020B0604020202020204" pitchFamily="34" charset="0"/>
        </a:defRPr>
      </a:lvl2pPr>
      <a:lvl3pPr marL="628650" indent="-280988" algn="l" defTabSz="914400" rtl="0" eaLnBrk="1" latinLnBrk="0" hangingPunct="1">
        <a:lnSpc>
          <a:spcPct val="110000"/>
        </a:lnSpc>
        <a:spcBef>
          <a:spcPts val="0"/>
        </a:spcBef>
        <a:spcAft>
          <a:spcPts val="600"/>
        </a:spcAft>
        <a:buSzPct val="70000"/>
        <a:buFont typeface=".Lucida Grande UI Regular"/>
        <a:buChar char="◆"/>
        <a:tabLst/>
        <a:defRPr sz="2000" kern="1200">
          <a:solidFill>
            <a:schemeClr val="tx2"/>
          </a:solidFill>
          <a:latin typeface="Arial" panose="020B0604020202020204" pitchFamily="34" charset="0"/>
          <a:ea typeface="+mn-ea"/>
          <a:cs typeface="Arial" panose="020B0604020202020204" pitchFamily="34" charset="0"/>
        </a:defRPr>
      </a:lvl3pPr>
      <a:lvl4pPr marL="920750" indent="-233363" algn="l" defTabSz="914400" rtl="0" eaLnBrk="1" latinLnBrk="0" hangingPunct="1">
        <a:lnSpc>
          <a:spcPct val="110000"/>
        </a:lnSpc>
        <a:spcBef>
          <a:spcPts val="0"/>
        </a:spcBef>
        <a:spcAft>
          <a:spcPts val="600"/>
        </a:spcAft>
        <a:buFont typeface="Arial" panose="020B0604020202020204" pitchFamily="34" charset="0"/>
        <a:buChar char="•"/>
        <a:tabLst/>
        <a:defRPr sz="2000" kern="1200">
          <a:solidFill>
            <a:schemeClr val="tx2"/>
          </a:solidFill>
          <a:latin typeface="Arial" panose="020B0604020202020204" pitchFamily="34" charset="0"/>
          <a:ea typeface="+mn-ea"/>
          <a:cs typeface="Arial" panose="020B0604020202020204" pitchFamily="34" charset="0"/>
        </a:defRPr>
      </a:lvl4pPr>
      <a:lvl5pPr marL="1377950" indent="-457200" algn="l" defTabSz="914400" rtl="0" eaLnBrk="1" latinLnBrk="0" hangingPunct="1">
        <a:lnSpc>
          <a:spcPct val="110000"/>
        </a:lnSpc>
        <a:spcBef>
          <a:spcPts val="0"/>
        </a:spcBef>
        <a:spcAft>
          <a:spcPts val="600"/>
        </a:spcAft>
        <a:buFont typeface="System Font Regular"/>
        <a:buChar char="—"/>
        <a:tabLst/>
        <a:defRPr sz="20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288">
          <p15:clr>
            <a:srgbClr val="F26B43"/>
          </p15:clr>
        </p15:guide>
        <p15:guide id="4" orient="horz" pos="1008">
          <p15:clr>
            <a:srgbClr val="F26B43"/>
          </p15:clr>
        </p15:guide>
        <p15:guide id="5" pos="267">
          <p15:clr>
            <a:srgbClr val="F26B43"/>
          </p15:clr>
        </p15:guide>
        <p15:guide id="6" orient="horz" pos="4008">
          <p15:clr>
            <a:srgbClr val="F26B43"/>
          </p15:clr>
        </p15:guide>
        <p15:guide id="7" pos="7411">
          <p15:clr>
            <a:srgbClr val="F26B43"/>
          </p15:clr>
        </p15:guide>
        <p15:guide id="8" pos="5626">
          <p15:clr>
            <a:srgbClr val="F26B43"/>
          </p15:clr>
        </p15:guide>
        <p15:guide id="9" pos="2053">
          <p15:clr>
            <a:srgbClr val="F26B43"/>
          </p15:clr>
        </p15:guide>
        <p15:guide id="11" orient="horz" pos="1558">
          <p15:clr>
            <a:srgbClr val="F26B43"/>
          </p15:clr>
        </p15:guide>
        <p15:guide id="13" orient="horz" pos="3802">
          <p15:clr>
            <a:srgbClr val="F26B43"/>
          </p15:clr>
        </p15:guide>
        <p15:guide id="1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xml"/><Relationship Id="rId1" Type="http://schemas.openxmlformats.org/officeDocument/2006/relationships/slideLayout" Target="../slideLayouts/slideLayout23.xml"/><Relationship Id="rId5" Type="http://schemas.openxmlformats.org/officeDocument/2006/relationships/image" Target="../media/image50.png"/><Relationship Id="rId4" Type="http://schemas.openxmlformats.org/officeDocument/2006/relationships/image" Target="../media/image49.svg"/></Relationships>
</file>

<file path=ppt/slides/_rels/slide1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3.svg"/></Relationships>
</file>

<file path=ppt/slides/_rels/slide1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5.svg"/></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48.png"/><Relationship Id="rId7" Type="http://schemas.openxmlformats.org/officeDocument/2006/relationships/diagramQuickStyle" Target="../diagrams/quickStyle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49.svg"/><Relationship Id="rId9" Type="http://schemas.microsoft.com/office/2007/relationships/diagramDrawing" Target="../diagrams/drawing2.xml"/></Relationships>
</file>

<file path=ppt/slides/_rels/slide15.xml.rels><?xml version="1.0" encoding="UTF-8" standalone="yes"?>
<Relationships xmlns="http://schemas.openxmlformats.org/package/2006/relationships"><Relationship Id="rId3" Type="http://schemas.openxmlformats.org/officeDocument/2006/relationships/hyperlink" Target="mailto:alexandra.hohn@kofc.org" TargetMode="External"/><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g"/><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jpeg"/></Relationships>
</file>

<file path=ppt/slides/_rels/slide5.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6.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image" Target="../media/image47.jpg"/><Relationship Id="rId2" Type="http://schemas.openxmlformats.org/officeDocument/2006/relationships/image" Target="../media/image42.jpeg"/><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FB507-5B6C-40D9-9F83-8A40A614B912}"/>
              </a:ext>
            </a:extLst>
          </p:cNvPr>
          <p:cNvSpPr>
            <a:spLocks noGrp="1"/>
          </p:cNvSpPr>
          <p:nvPr>
            <p:ph type="ctrTitle"/>
          </p:nvPr>
        </p:nvSpPr>
        <p:spPr>
          <a:xfrm>
            <a:off x="2113934" y="2734709"/>
            <a:ext cx="8396749" cy="1896284"/>
          </a:xfrm>
        </p:spPr>
        <p:txBody>
          <a:bodyPr/>
          <a:lstStyle/>
          <a:p>
            <a:pPr algn="ctr"/>
            <a:r>
              <a:rPr lang="en-US" dirty="0">
                <a:solidFill>
                  <a:srgbClr val="F6B40E"/>
                </a:solidFill>
                <a:cs typeface="Arial"/>
              </a:rPr>
              <a:t>Council and Agency Partnership</a:t>
            </a:r>
          </a:p>
        </p:txBody>
      </p:sp>
    </p:spTree>
    <p:extLst>
      <p:ext uri="{BB962C8B-B14F-4D97-AF65-F5344CB8AC3E}">
        <p14:creationId xmlns:p14="http://schemas.microsoft.com/office/powerpoint/2010/main" val="2718800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5FD46-878D-E761-E6E1-500D39B54F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F5E99A-1794-1F07-101C-2A9ABF4A92B7}"/>
              </a:ext>
            </a:extLst>
          </p:cNvPr>
          <p:cNvSpPr>
            <a:spLocks noGrp="1"/>
          </p:cNvSpPr>
          <p:nvPr>
            <p:ph type="title"/>
          </p:nvPr>
        </p:nvSpPr>
        <p:spPr>
          <a:xfrm>
            <a:off x="423864" y="457200"/>
            <a:ext cx="8507412" cy="1143000"/>
          </a:xfrm>
        </p:spPr>
        <p:txBody>
          <a:bodyPr vert="horz" lIns="0" tIns="0" rIns="0" bIns="0" rtlCol="0" anchor="t" anchorCtr="0">
            <a:normAutofit/>
          </a:bodyPr>
          <a:lstStyle/>
          <a:p>
            <a:pPr>
              <a:spcAft>
                <a:spcPts val="800"/>
              </a:spcAft>
            </a:pPr>
            <a:r>
              <a:rPr lang="en-US" b="1" kern="1200" dirty="0">
                <a:latin typeface="+mj-lt"/>
                <a:ea typeface="+mj-ea"/>
                <a:cs typeface="Arial" panose="020B0604020202020204" pitchFamily="34" charset="0"/>
              </a:rPr>
              <a:t>Membership Recruitment – Partnering with your field agent</a:t>
            </a:r>
            <a:endParaRPr lang="en-US" kern="1200" dirty="0">
              <a:latin typeface="+mj-lt"/>
              <a:ea typeface="+mj-ea"/>
              <a:cs typeface="Arial" panose="020B0604020202020204" pitchFamily="34" charset="0"/>
            </a:endParaRPr>
          </a:p>
        </p:txBody>
      </p:sp>
      <p:sp>
        <p:nvSpPr>
          <p:cNvPr id="7" name="TextBox 6">
            <a:extLst>
              <a:ext uri="{FF2B5EF4-FFF2-40B4-BE49-F238E27FC236}">
                <a16:creationId xmlns:a16="http://schemas.microsoft.com/office/drawing/2014/main" id="{45E77771-9044-D4FA-F5A1-89BE0C748576}"/>
              </a:ext>
            </a:extLst>
          </p:cNvPr>
          <p:cNvSpPr txBox="1"/>
          <p:nvPr/>
        </p:nvSpPr>
        <p:spPr>
          <a:xfrm>
            <a:off x="1636761" y="1905612"/>
            <a:ext cx="5848194" cy="1731535"/>
          </a:xfrm>
          <a:prstGeom prst="rect">
            <a:avLst/>
          </a:prstGeom>
        </p:spPr>
        <p:txBody>
          <a:bodyPr vert="horz" lIns="0" tIns="0" rIns="0" bIns="0" rtlCol="0" anchor="t" anchorCtr="0">
            <a:no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r>
              <a:rPr kumimoji="0" lang="en-US" sz="2600" b="0" i="0" u="none" strike="noStrike" kern="1200" cap="none" spc="0" normalizeH="0" baseline="0" noProof="0" dirty="0">
                <a:ln>
                  <a:noFill/>
                </a:ln>
                <a:solidFill>
                  <a:srgbClr val="002060"/>
                </a:solidFill>
                <a:effectLst/>
                <a:uLnTx/>
                <a:uFillTx/>
                <a:latin typeface="Aptos"/>
                <a:ea typeface="+mn-ea"/>
                <a:cs typeface="Arial"/>
              </a:rPr>
              <a:t>Field agents are professional recruiters. </a:t>
            </a:r>
          </a:p>
          <a:p>
            <a:pPr marL="0" marR="0" lvl="0" indent="0" algn="l" defTabSz="914400" rtl="0" eaLnBrk="1" fontAlgn="auto" latinLnBrk="0" hangingPunct="1">
              <a:lnSpc>
                <a:spcPct val="110000"/>
              </a:lnSpc>
              <a:spcBef>
                <a:spcPts val="0"/>
              </a:spcBef>
              <a:spcAft>
                <a:spcPts val="600"/>
              </a:spcAft>
              <a:buClrTx/>
              <a:buSzTx/>
              <a:buFontTx/>
              <a:buNone/>
              <a:tabLst/>
              <a:defRPr/>
            </a:pPr>
            <a:r>
              <a:rPr kumimoji="0" lang="en-US" sz="2600" b="0" i="0" u="none" strike="noStrike" kern="1200" cap="none" spc="0" normalizeH="0" baseline="0" noProof="0" dirty="0">
                <a:ln>
                  <a:noFill/>
                </a:ln>
                <a:solidFill>
                  <a:srgbClr val="002060"/>
                </a:solidFill>
                <a:effectLst/>
                <a:uLnTx/>
                <a:uFillTx/>
                <a:latin typeface="Aptos"/>
                <a:ea typeface="+mn-ea"/>
                <a:cs typeface="Arial"/>
              </a:rPr>
              <a:t>They should be part of your recruiting team and council recruiting strategy.</a:t>
            </a:r>
            <a:r>
              <a:rPr kumimoji="0" lang="en-US" sz="2800" b="0" i="0" u="none" strike="noStrike" kern="1200" cap="none" spc="0" normalizeH="0" baseline="0" noProof="0" dirty="0">
                <a:ln>
                  <a:noFill/>
                </a:ln>
                <a:solidFill>
                  <a:srgbClr val="002060"/>
                </a:solidFill>
                <a:effectLst/>
                <a:uLnTx/>
                <a:uFillTx/>
                <a:latin typeface="Aptos"/>
                <a:ea typeface="+mn-ea"/>
                <a:cs typeface="Arial"/>
              </a:rPr>
              <a:t> </a:t>
            </a:r>
          </a:p>
        </p:txBody>
      </p:sp>
      <p:sp>
        <p:nvSpPr>
          <p:cNvPr id="4" name="TextBox 3">
            <a:extLst>
              <a:ext uri="{FF2B5EF4-FFF2-40B4-BE49-F238E27FC236}">
                <a16:creationId xmlns:a16="http://schemas.microsoft.com/office/drawing/2014/main" id="{E820EC47-3134-A359-ECE5-AB8EFE16BD83}"/>
              </a:ext>
            </a:extLst>
          </p:cNvPr>
          <p:cNvSpPr txBox="1"/>
          <p:nvPr/>
        </p:nvSpPr>
        <p:spPr>
          <a:xfrm>
            <a:off x="598259" y="3833710"/>
            <a:ext cx="7201504" cy="904138"/>
          </a:xfrm>
          <a:prstGeom prst="rect">
            <a:avLst/>
          </a:prstGeom>
        </p:spPr>
        <p:txBody>
          <a:bodyPr rot="0" spcFirstLastPara="0" vertOverflow="overflow" horzOverflow="overflow" vert="horz"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Aptos"/>
                <a:ea typeface="+mn-ea"/>
                <a:cs typeface="Arial"/>
              </a:rPr>
              <a:t>Partner with your agent to help your council reach 100% of membership quota by Oct. 31 and win the "Fishers of Men: Extend the Invitation" competition.  </a:t>
            </a:r>
          </a:p>
        </p:txBody>
      </p:sp>
      <p:pic>
        <p:nvPicPr>
          <p:cNvPr id="3" name="Graphic 2" descr="Play with solid fill">
            <a:extLst>
              <a:ext uri="{FF2B5EF4-FFF2-40B4-BE49-F238E27FC236}">
                <a16:creationId xmlns:a16="http://schemas.microsoft.com/office/drawing/2014/main" id="{CB9E6AEC-C7EA-97DA-38B5-DE809DD1164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7532" y="1773044"/>
            <a:ext cx="1499839" cy="1481253"/>
          </a:xfrm>
          <a:prstGeom prst="rect">
            <a:avLst/>
          </a:prstGeom>
        </p:spPr>
      </p:pic>
      <p:pic>
        <p:nvPicPr>
          <p:cNvPr id="5" name="Picture 4" descr="A screenshot of a website&#10;&#10;AI-generated content may be incorrect.">
            <a:extLst>
              <a:ext uri="{FF2B5EF4-FFF2-40B4-BE49-F238E27FC236}">
                <a16:creationId xmlns:a16="http://schemas.microsoft.com/office/drawing/2014/main" id="{78A79304-32A0-A5A9-C105-A7B824A956E9}"/>
              </a:ext>
            </a:extLst>
          </p:cNvPr>
          <p:cNvPicPr>
            <a:picLocks noChangeAspect="1"/>
          </p:cNvPicPr>
          <p:nvPr/>
        </p:nvPicPr>
        <p:blipFill>
          <a:blip r:embed="rId5"/>
          <a:stretch>
            <a:fillRect/>
          </a:stretch>
        </p:blipFill>
        <p:spPr>
          <a:xfrm>
            <a:off x="7797501" y="1115785"/>
            <a:ext cx="3890425" cy="505278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416752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03CBF25-1D6E-DD53-E0F8-BB165E1F2C2B}"/>
              </a:ext>
            </a:extLst>
          </p:cNvPr>
          <p:cNvPicPr>
            <a:picLocks noChangeAspect="1"/>
          </p:cNvPicPr>
          <p:nvPr/>
        </p:nvPicPr>
        <p:blipFill>
          <a:blip r:embed="rId2"/>
          <a:stretch>
            <a:fillRect/>
          </a:stretch>
        </p:blipFill>
        <p:spPr>
          <a:xfrm>
            <a:off x="1219200" y="762000"/>
            <a:ext cx="9968885" cy="4261926"/>
          </a:xfrm>
          <a:prstGeom prst="rect">
            <a:avLst/>
          </a:prstGeom>
          <a:noFill/>
        </p:spPr>
      </p:pic>
      <p:sp>
        <p:nvSpPr>
          <p:cNvPr id="4" name="Title 2">
            <a:extLst>
              <a:ext uri="{FF2B5EF4-FFF2-40B4-BE49-F238E27FC236}">
                <a16:creationId xmlns:a16="http://schemas.microsoft.com/office/drawing/2014/main" id="{8F27725E-97C1-8401-0796-AE1E19AD662B}"/>
              </a:ext>
            </a:extLst>
          </p:cNvPr>
          <p:cNvSpPr txBox="1">
            <a:spLocks/>
          </p:cNvSpPr>
          <p:nvPr/>
        </p:nvSpPr>
        <p:spPr>
          <a:xfrm>
            <a:off x="1360513" y="426920"/>
            <a:ext cx="9494300" cy="1143000"/>
          </a:xfrm>
          <a:prstGeom prst="rect">
            <a:avLst/>
          </a:prstGeom>
        </p:spPr>
        <p:txBody>
          <a:bodyPr vert="horz" lIns="0" tIns="0" rIns="0" bIns="0" rtlCol="0" anchor="t" anchorCtr="0">
            <a:normAutofit/>
          </a:bodyPr>
          <a:lstStyle>
            <a:lvl1pPr algn="l" defTabSz="914400" rtl="0" eaLnBrk="1" latinLnBrk="0" hangingPunct="1">
              <a:lnSpc>
                <a:spcPct val="100000"/>
              </a:lnSpc>
              <a:spcBef>
                <a:spcPct val="0"/>
              </a:spcBef>
              <a:buNone/>
              <a:defRPr sz="2800" kern="1200">
                <a:solidFill>
                  <a:schemeClr val="accent1"/>
                </a:solidFill>
                <a:latin typeface="+mj-lt"/>
                <a:ea typeface="+mj-ea"/>
                <a:cs typeface="Arial" panose="020B0604020202020204" pitchFamily="34" charset="0"/>
              </a:defRPr>
            </a:lvl1pPr>
          </a:lstStyle>
          <a:p>
            <a:pPr algn="ctr"/>
            <a:endParaRPr lang="en-US" dirty="0"/>
          </a:p>
        </p:txBody>
      </p:sp>
    </p:spTree>
    <p:extLst>
      <p:ext uri="{BB962C8B-B14F-4D97-AF65-F5344CB8AC3E}">
        <p14:creationId xmlns:p14="http://schemas.microsoft.com/office/powerpoint/2010/main" val="4217787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C2F53D-0461-50D6-9A98-CF50CF7900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C69E90-08EE-BFED-E8BC-DDD592DDDB48}"/>
              </a:ext>
            </a:extLst>
          </p:cNvPr>
          <p:cNvSpPr>
            <a:spLocks noGrp="1"/>
          </p:cNvSpPr>
          <p:nvPr>
            <p:ph type="title"/>
          </p:nvPr>
        </p:nvSpPr>
        <p:spPr>
          <a:xfrm>
            <a:off x="942645" y="228600"/>
            <a:ext cx="10306709" cy="1143000"/>
          </a:xfrm>
        </p:spPr>
        <p:txBody>
          <a:bodyPr/>
          <a:lstStyle/>
          <a:p>
            <a:pPr>
              <a:lnSpc>
                <a:spcPct val="107000"/>
              </a:lnSpc>
              <a:spcBef>
                <a:spcPts val="0"/>
              </a:spcBef>
              <a:spcAft>
                <a:spcPts val="800"/>
              </a:spcAft>
            </a:pPr>
            <a:r>
              <a:rPr lang="en-US" b="1" dirty="0">
                <a:ea typeface="Calibri"/>
                <a:cs typeface="Times New Roman"/>
              </a:rPr>
              <a:t>Founders Award for Star Council</a:t>
            </a:r>
            <a:br>
              <a:rPr lang="en-US" b="1" dirty="0">
                <a:ea typeface="Calibri"/>
                <a:cs typeface="Times New Roman"/>
              </a:rPr>
            </a:br>
            <a:r>
              <a:rPr lang="en-US" b="1" dirty="0">
                <a:ea typeface="Calibri"/>
                <a:cs typeface="Times New Roman"/>
              </a:rPr>
              <a:t>2 Fraternal Benefit Events Needed</a:t>
            </a:r>
            <a:endParaRPr lang="en-US" dirty="0">
              <a:effectLst/>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0674D213-8063-1F19-7CEA-E5568EB50305}"/>
              </a:ext>
            </a:extLst>
          </p:cNvPr>
          <p:cNvSpPr txBox="1"/>
          <p:nvPr/>
        </p:nvSpPr>
        <p:spPr>
          <a:xfrm>
            <a:off x="3962400" y="1447800"/>
            <a:ext cx="7554996" cy="4154984"/>
          </a:xfrm>
          <a:prstGeom prst="rect">
            <a:avLst/>
          </a:prstGeom>
          <a:noFill/>
        </p:spPr>
        <p:txBody>
          <a:bodyPr wrap="square" lIns="91440" tIns="45720" rIns="91440" bIns="45720" anchor="t">
            <a:spAutoFit/>
          </a:bodyPr>
          <a:lstStyle/>
          <a:p>
            <a:r>
              <a:rPr lang="en-US" sz="2000" dirty="0">
                <a:solidFill>
                  <a:srgbClr val="002060"/>
                </a:solidFill>
                <a:latin typeface="Aptos"/>
                <a:cs typeface="Arial"/>
              </a:rPr>
              <a:t>Councils must host / promote at least two* Fraternal Benefit Events during the fraternal year.  The required sum total attendance of members, or member eligible men, at these events must equal or exceed:</a:t>
            </a:r>
            <a:endParaRPr lang="en-US" sz="2000" dirty="0">
              <a:solidFill>
                <a:srgbClr val="3A373A"/>
              </a:solidFill>
              <a:latin typeface="Arial" panose="020B0604020202020204"/>
              <a:cs typeface="Arial"/>
            </a:endParaRPr>
          </a:p>
          <a:p>
            <a:endParaRPr lang="en-US" sz="2000" dirty="0">
              <a:solidFill>
                <a:srgbClr val="002060"/>
              </a:solidFill>
              <a:latin typeface="Aptos"/>
              <a:cs typeface="Arial"/>
            </a:endParaRPr>
          </a:p>
          <a:p>
            <a:pPr marL="742950" lvl="1" indent="-285750">
              <a:buFont typeface="Arial"/>
              <a:buChar char="•"/>
            </a:pPr>
            <a:r>
              <a:rPr lang="en-US" sz="2000" dirty="0">
                <a:solidFill>
                  <a:srgbClr val="002060"/>
                </a:solidFill>
                <a:latin typeface="Aptos"/>
                <a:cs typeface="Arial"/>
              </a:rPr>
              <a:t>10 for councils with 99 or fewer members </a:t>
            </a:r>
            <a:endParaRPr lang="en-US" sz="2000" dirty="0">
              <a:solidFill>
                <a:srgbClr val="3A373A"/>
              </a:solidFill>
              <a:latin typeface="Arial" panose="020B0604020202020204"/>
              <a:cs typeface="Arial"/>
            </a:endParaRPr>
          </a:p>
          <a:p>
            <a:pPr marL="742950" lvl="1" indent="-285750">
              <a:buFont typeface="Arial"/>
              <a:buChar char="•"/>
            </a:pPr>
            <a:r>
              <a:rPr lang="en-US" sz="2000" dirty="0">
                <a:solidFill>
                  <a:srgbClr val="002060"/>
                </a:solidFill>
                <a:latin typeface="Aptos"/>
                <a:cs typeface="Arial"/>
              </a:rPr>
              <a:t>14 for councils with 100 or more members</a:t>
            </a:r>
            <a:endParaRPr lang="en-US" sz="2000" dirty="0">
              <a:solidFill>
                <a:srgbClr val="3A373A"/>
              </a:solidFill>
              <a:latin typeface="Arial" panose="020B0604020202020204"/>
              <a:cs typeface="Arial"/>
            </a:endParaRPr>
          </a:p>
          <a:p>
            <a:pPr marL="285750" indent="-285750">
              <a:buFont typeface="Arial"/>
              <a:buChar char="•"/>
            </a:pPr>
            <a:endParaRPr lang="en-US" sz="2000" dirty="0">
              <a:solidFill>
                <a:srgbClr val="002060"/>
              </a:solidFill>
              <a:latin typeface="Aptos"/>
              <a:cs typeface="Arial"/>
            </a:endParaRPr>
          </a:p>
          <a:p>
            <a:r>
              <a:rPr lang="en-US" sz="2000" b="1" dirty="0">
                <a:solidFill>
                  <a:srgbClr val="002060"/>
                </a:solidFill>
                <a:latin typeface="Aptos"/>
                <a:cs typeface="Arial"/>
              </a:rPr>
              <a:t>*If the GK and DGK meet individually with their agent for a personal financial review, these two meetings will count for one of the two required FBEs, College &amp; Military Councils exempted</a:t>
            </a:r>
          </a:p>
          <a:p>
            <a:endParaRPr lang="en-US" sz="2400" dirty="0">
              <a:solidFill>
                <a:srgbClr val="002060"/>
              </a:solidFill>
              <a:latin typeface="Arial"/>
              <a:cs typeface="Arial"/>
            </a:endParaRPr>
          </a:p>
          <a:p>
            <a:r>
              <a:rPr lang="en-US" sz="2000" dirty="0">
                <a:solidFill>
                  <a:srgbClr val="002060"/>
                </a:solidFill>
                <a:latin typeface="Aptos"/>
                <a:cs typeface="Arial"/>
              </a:rPr>
              <a:t>College and Military Councils only need to host/promote one FBE.</a:t>
            </a:r>
            <a:endParaRPr lang="en-US" sz="2000" dirty="0"/>
          </a:p>
        </p:txBody>
      </p:sp>
      <p:pic>
        <p:nvPicPr>
          <p:cNvPr id="3" name="Graphic 2" descr="Group of men with solid fill">
            <a:extLst>
              <a:ext uri="{FF2B5EF4-FFF2-40B4-BE49-F238E27FC236}">
                <a16:creationId xmlns:a16="http://schemas.microsoft.com/office/drawing/2014/main" id="{A0851022-C971-2F22-FD9D-308C25B4A01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8717" y="2156883"/>
            <a:ext cx="2988733" cy="2988733"/>
          </a:xfrm>
          <a:prstGeom prst="rect">
            <a:avLst/>
          </a:prstGeom>
        </p:spPr>
      </p:pic>
    </p:spTree>
    <p:extLst>
      <p:ext uri="{BB962C8B-B14F-4D97-AF65-F5344CB8AC3E}">
        <p14:creationId xmlns:p14="http://schemas.microsoft.com/office/powerpoint/2010/main" val="1946204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361102-73C7-FE74-077C-9D232E773B4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980D30F-40DE-0C44-C461-AB1A6132B43E}"/>
              </a:ext>
            </a:extLst>
          </p:cNvPr>
          <p:cNvSpPr>
            <a:spLocks noGrp="1"/>
          </p:cNvSpPr>
          <p:nvPr>
            <p:ph type="title"/>
          </p:nvPr>
        </p:nvSpPr>
        <p:spPr>
          <a:xfrm>
            <a:off x="1332205" y="20320"/>
            <a:ext cx="10566400" cy="879296"/>
          </a:xfrm>
        </p:spPr>
        <p:txBody>
          <a:bodyPr/>
          <a:lstStyle/>
          <a:p>
            <a:pPr marR="0" lvl="0">
              <a:lnSpc>
                <a:spcPct val="107000"/>
              </a:lnSpc>
              <a:spcBef>
                <a:spcPts val="0"/>
              </a:spcBef>
              <a:spcAft>
                <a:spcPts val="800"/>
              </a:spcAft>
            </a:pPr>
            <a:r>
              <a:rPr lang="en-US" b="1" dirty="0">
                <a:effectLst/>
                <a:ea typeface="Calibri" panose="020F0502020204030204" pitchFamily="34" charset="0"/>
                <a:cs typeface="Times New Roman" panose="02020603050405020304" pitchFamily="18" charset="0"/>
              </a:rPr>
              <a:t>Our Insurance Solutions</a:t>
            </a:r>
            <a:endParaRPr lang="en-US" dirty="0">
              <a:effectLst/>
              <a:ea typeface="Calibri" panose="020F0502020204030204" pitchFamily="34" charset="0"/>
              <a:cs typeface="Times New Roman" panose="02020603050405020304" pitchFamily="18" charset="0"/>
            </a:endParaRPr>
          </a:p>
        </p:txBody>
      </p:sp>
      <p:sp>
        <p:nvSpPr>
          <p:cNvPr id="5" name="Content Placeholder 2">
            <a:extLst>
              <a:ext uri="{FF2B5EF4-FFF2-40B4-BE49-F238E27FC236}">
                <a16:creationId xmlns:a16="http://schemas.microsoft.com/office/drawing/2014/main" id="{AC285E53-E090-9F94-833A-0825E2175128}"/>
              </a:ext>
            </a:extLst>
          </p:cNvPr>
          <p:cNvSpPr>
            <a:spLocks noGrp="1"/>
          </p:cNvSpPr>
          <p:nvPr>
            <p:ph idx="1"/>
          </p:nvPr>
        </p:nvSpPr>
        <p:spPr>
          <a:xfrm>
            <a:off x="846576" y="800095"/>
            <a:ext cx="10498848" cy="578500"/>
          </a:xfrm>
        </p:spPr>
        <p:txBody>
          <a:bodyPr/>
          <a:lstStyle/>
          <a:p>
            <a:pPr marL="0" indent="0">
              <a:buNone/>
            </a:pPr>
            <a:r>
              <a:rPr lang="en-US" sz="2400" dirty="0">
                <a:solidFill>
                  <a:srgbClr val="0070C0"/>
                </a:solidFill>
                <a:latin typeface="ProximaNova-Regular"/>
                <a:cs typeface="Arial"/>
              </a:rPr>
              <a:t>Our suite of top rated insurance products covers a wide spectrum of needs.</a:t>
            </a:r>
          </a:p>
          <a:p>
            <a:pPr marL="457200" marR="1371600" lvl="1">
              <a:lnSpc>
                <a:spcPct val="110000"/>
              </a:lnSpc>
              <a:spcBef>
                <a:spcPts val="200"/>
              </a:spcBef>
              <a:spcAft>
                <a:spcPts val="200"/>
              </a:spcAft>
            </a:pPr>
            <a:endParaRPr lang="en-US" sz="24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10" name="TextBox 9">
            <a:extLst>
              <a:ext uri="{FF2B5EF4-FFF2-40B4-BE49-F238E27FC236}">
                <a16:creationId xmlns:a16="http://schemas.microsoft.com/office/drawing/2014/main" id="{AD80D028-F7D9-EA24-E1F2-11582B752D1A}"/>
              </a:ext>
            </a:extLst>
          </p:cNvPr>
          <p:cNvSpPr txBox="1"/>
          <p:nvPr/>
        </p:nvSpPr>
        <p:spPr>
          <a:xfrm>
            <a:off x="1866123" y="1403607"/>
            <a:ext cx="4749282" cy="4524315"/>
          </a:xfrm>
          <a:prstGeom prst="rect">
            <a:avLst/>
          </a:prstGeom>
          <a:noFill/>
        </p:spPr>
        <p:txBody>
          <a:bodyPr wrap="square" lIns="91440" tIns="45720" rIns="91440" bIns="45720" rtlCol="0" anchor="t">
            <a:spAutoFit/>
          </a:bodyPr>
          <a:lstStyle/>
          <a:p>
            <a:r>
              <a:rPr lang="en-US" b="1" dirty="0">
                <a:latin typeface="Proxima Nova"/>
              </a:rPr>
              <a:t>Term Life Insurance</a:t>
            </a:r>
          </a:p>
          <a:p>
            <a:r>
              <a:rPr lang="en-US" dirty="0">
                <a:latin typeface="Proxima Nova"/>
              </a:rPr>
              <a:t>Term life insurance can provide affordable protection to your loved ones for temporary needs. It’s simple and straightforward</a:t>
            </a:r>
            <a:r>
              <a:rPr lang="en-US" dirty="0">
                <a:solidFill>
                  <a:schemeClr val="accent1"/>
                </a:solidFill>
                <a:latin typeface="Proxima Nova"/>
              </a:rPr>
              <a:t>.			</a:t>
            </a:r>
          </a:p>
          <a:p>
            <a:r>
              <a:rPr lang="en-US" b="1" dirty="0">
                <a:latin typeface="Proxima Nova"/>
              </a:rPr>
              <a:t>Permanent Life Insurance	</a:t>
            </a:r>
          </a:p>
          <a:p>
            <a:r>
              <a:rPr lang="en-US" dirty="0">
                <a:latin typeface="Proxima Nova"/>
              </a:rPr>
              <a:t>Permanent life insurance is a great way to provide security for your family. It’s guaranteed. It’s dynamic.</a:t>
            </a:r>
          </a:p>
          <a:p>
            <a:endParaRPr lang="en-US" dirty="0">
              <a:latin typeface="Proxima Nova" panose="02000506030000020004" pitchFamily="50" charset="0"/>
            </a:endParaRPr>
          </a:p>
          <a:p>
            <a:r>
              <a:rPr lang="en-US" b="1" dirty="0">
                <a:latin typeface="Proxima Nova"/>
              </a:rPr>
              <a:t>Annuities	</a:t>
            </a:r>
          </a:p>
          <a:p>
            <a:r>
              <a:rPr lang="en-US" dirty="0">
                <a:latin typeface="Proxima Nova"/>
              </a:rPr>
              <a:t>An annuity is a retirement savings product. You make contributions, and, after a specified amount of time, the annuity pays you a regular income stream.</a:t>
            </a:r>
          </a:p>
          <a:p>
            <a:endParaRPr lang="en-US" dirty="0"/>
          </a:p>
        </p:txBody>
      </p:sp>
      <p:sp>
        <p:nvSpPr>
          <p:cNvPr id="11" name="TextBox 10">
            <a:extLst>
              <a:ext uri="{FF2B5EF4-FFF2-40B4-BE49-F238E27FC236}">
                <a16:creationId xmlns:a16="http://schemas.microsoft.com/office/drawing/2014/main" id="{5EF1E0A4-88FB-4583-18A2-F3BC4509DAD5}"/>
              </a:ext>
            </a:extLst>
          </p:cNvPr>
          <p:cNvSpPr txBox="1"/>
          <p:nvPr/>
        </p:nvSpPr>
        <p:spPr>
          <a:xfrm>
            <a:off x="7530132" y="1305341"/>
            <a:ext cx="3912637" cy="4247317"/>
          </a:xfrm>
          <a:prstGeom prst="rect">
            <a:avLst/>
          </a:prstGeom>
          <a:noFill/>
        </p:spPr>
        <p:txBody>
          <a:bodyPr wrap="square" rtlCol="0">
            <a:spAutoFit/>
          </a:bodyPr>
          <a:lstStyle/>
          <a:p>
            <a:r>
              <a:rPr lang="en-US" b="1" dirty="0">
                <a:latin typeface="Proxima Nova" panose="02000506030000020004" pitchFamily="50" charset="0"/>
              </a:rPr>
              <a:t>Long-term care insurance</a:t>
            </a:r>
          </a:p>
          <a:p>
            <a:r>
              <a:rPr lang="en-US" dirty="0">
                <a:latin typeface="Proxima Nova" panose="02000506030000020004" pitchFamily="50" charset="0"/>
              </a:rPr>
              <a:t>Long-term care insurance can help your family prepare for an extended care event, should you need valuable care management services in the future. It’s preventative protection.</a:t>
            </a:r>
          </a:p>
          <a:p>
            <a:endParaRPr lang="en-US" dirty="0">
              <a:latin typeface="Proxima Nova" panose="02000506030000020004" pitchFamily="50" charset="0"/>
            </a:endParaRPr>
          </a:p>
          <a:p>
            <a:r>
              <a:rPr lang="en-US" b="1" dirty="0">
                <a:latin typeface="Proxima Nova" panose="02000506030000020004" pitchFamily="50" charset="0"/>
              </a:rPr>
              <a:t>Disability Income Insurance</a:t>
            </a:r>
          </a:p>
          <a:p>
            <a:r>
              <a:rPr lang="en-US" dirty="0">
                <a:latin typeface="Proxima Nova" panose="02000506030000020004" pitchFamily="50" charset="0"/>
              </a:rPr>
              <a:t>Disability income insurance provides you the opportunity to protect your greatest 	asset – your ability to earn an income. It’s protection for your paycheck.</a:t>
            </a:r>
          </a:p>
          <a:p>
            <a:endParaRPr lang="en-US" dirty="0"/>
          </a:p>
        </p:txBody>
      </p:sp>
      <p:pic>
        <p:nvPicPr>
          <p:cNvPr id="12" name="Graphic 11" descr="Shield Tick outline">
            <a:extLst>
              <a:ext uri="{FF2B5EF4-FFF2-40B4-BE49-F238E27FC236}">
                <a16:creationId xmlns:a16="http://schemas.microsoft.com/office/drawing/2014/main" id="{EBC2063C-C840-D585-A2A3-76FC68BC78E7}"/>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274367" y="4495800"/>
            <a:ext cx="578499" cy="578499"/>
          </a:xfrm>
          <a:prstGeom prst="rect">
            <a:avLst/>
          </a:prstGeom>
        </p:spPr>
      </p:pic>
      <p:pic>
        <p:nvPicPr>
          <p:cNvPr id="13" name="Graphic 12" descr="Shield Tick outline">
            <a:extLst>
              <a:ext uri="{FF2B5EF4-FFF2-40B4-BE49-F238E27FC236}">
                <a16:creationId xmlns:a16="http://schemas.microsoft.com/office/drawing/2014/main" id="{0EA25FA3-02FC-1AFE-E7FD-168E5B99D936}"/>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278456" y="2971800"/>
            <a:ext cx="578499" cy="578499"/>
          </a:xfrm>
          <a:prstGeom prst="rect">
            <a:avLst/>
          </a:prstGeom>
        </p:spPr>
      </p:pic>
      <p:pic>
        <p:nvPicPr>
          <p:cNvPr id="14" name="Graphic 13" descr="Shield Tick outline">
            <a:extLst>
              <a:ext uri="{FF2B5EF4-FFF2-40B4-BE49-F238E27FC236}">
                <a16:creationId xmlns:a16="http://schemas.microsoft.com/office/drawing/2014/main" id="{C81669B6-7451-1F36-559E-2D457E6BA149}"/>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6951633" y="1677388"/>
            <a:ext cx="578499" cy="578499"/>
          </a:xfrm>
          <a:prstGeom prst="rect">
            <a:avLst/>
          </a:prstGeom>
        </p:spPr>
      </p:pic>
      <p:pic>
        <p:nvPicPr>
          <p:cNvPr id="15" name="Graphic 14" descr="Shield Tick outline">
            <a:extLst>
              <a:ext uri="{FF2B5EF4-FFF2-40B4-BE49-F238E27FC236}">
                <a16:creationId xmlns:a16="http://schemas.microsoft.com/office/drawing/2014/main" id="{E1B2BB7A-A084-31AB-8DD6-DA536DA8B4C6}"/>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269288" y="1668354"/>
            <a:ext cx="578499" cy="578499"/>
          </a:xfrm>
          <a:prstGeom prst="rect">
            <a:avLst/>
          </a:prstGeom>
        </p:spPr>
      </p:pic>
      <p:pic>
        <p:nvPicPr>
          <p:cNvPr id="16" name="Graphic 15" descr="Shield Tick outline">
            <a:extLst>
              <a:ext uri="{FF2B5EF4-FFF2-40B4-BE49-F238E27FC236}">
                <a16:creationId xmlns:a16="http://schemas.microsoft.com/office/drawing/2014/main" id="{5DDB43C3-4012-E6E7-E940-25992CE36342}"/>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6951632" y="3862554"/>
            <a:ext cx="578499" cy="578499"/>
          </a:xfrm>
          <a:prstGeom prst="rect">
            <a:avLst/>
          </a:prstGeom>
        </p:spPr>
      </p:pic>
    </p:spTree>
    <p:extLst>
      <p:ext uri="{BB962C8B-B14F-4D97-AF65-F5344CB8AC3E}">
        <p14:creationId xmlns:p14="http://schemas.microsoft.com/office/powerpoint/2010/main" val="26027704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7C4984-7ED1-4E22-8AE9-B2EF51B501E3}"/>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225D72D6-F845-DDD8-5F07-7E131028AFC1}"/>
              </a:ext>
            </a:extLst>
          </p:cNvPr>
          <p:cNvSpPr/>
          <p:nvPr/>
        </p:nvSpPr>
        <p:spPr>
          <a:xfrm>
            <a:off x="8109321" y="1715154"/>
            <a:ext cx="3570522" cy="3485359"/>
          </a:xfrm>
          <a:prstGeom prst="rect">
            <a:avLst/>
          </a:prstGeom>
          <a:solidFill>
            <a:srgbClr val="112866"/>
          </a:solidFill>
          <a:ln w="12700" cap="flat" cmpd="sng" algn="ctr">
            <a:solidFill>
              <a:srgbClr val="112866">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4" name="Title 3">
            <a:extLst>
              <a:ext uri="{FF2B5EF4-FFF2-40B4-BE49-F238E27FC236}">
                <a16:creationId xmlns:a16="http://schemas.microsoft.com/office/drawing/2014/main" id="{CB722F58-3B40-EF9A-DF57-3A4CBBAFB638}"/>
              </a:ext>
            </a:extLst>
          </p:cNvPr>
          <p:cNvSpPr>
            <a:spLocks noGrp="1"/>
          </p:cNvSpPr>
          <p:nvPr>
            <p:ph type="title"/>
          </p:nvPr>
        </p:nvSpPr>
        <p:spPr/>
        <p:txBody>
          <a:bodyPr/>
          <a:lstStyle/>
          <a:p>
            <a:pPr>
              <a:lnSpc>
                <a:spcPct val="107000"/>
              </a:lnSpc>
              <a:spcBef>
                <a:spcPts val="0"/>
              </a:spcBef>
              <a:spcAft>
                <a:spcPts val="800"/>
              </a:spcAft>
            </a:pPr>
            <a:r>
              <a:rPr lang="en-US" b="1" dirty="0">
                <a:solidFill>
                  <a:srgbClr val="0A336F"/>
                </a:solidFill>
                <a:latin typeface="Arial"/>
                <a:ea typeface="Calibri"/>
                <a:cs typeface="Times New Roman"/>
              </a:rPr>
              <a:t>Knights of Columbus Asset Advisors </a:t>
            </a:r>
            <a:endParaRPr lang="en-US" b="1" dirty="0">
              <a:latin typeface="Arial"/>
              <a:ea typeface="Calibri"/>
              <a:cs typeface="Times New Roman"/>
            </a:endParaRPr>
          </a:p>
        </p:txBody>
      </p:sp>
      <p:sp>
        <p:nvSpPr>
          <p:cNvPr id="3" name="TextBox 2">
            <a:extLst>
              <a:ext uri="{FF2B5EF4-FFF2-40B4-BE49-F238E27FC236}">
                <a16:creationId xmlns:a16="http://schemas.microsoft.com/office/drawing/2014/main" id="{0F833C53-64D3-F8DC-C153-6AB9B02846F9}"/>
              </a:ext>
            </a:extLst>
          </p:cNvPr>
          <p:cNvSpPr txBox="1"/>
          <p:nvPr/>
        </p:nvSpPr>
        <p:spPr>
          <a:xfrm>
            <a:off x="1051983" y="1718733"/>
            <a:ext cx="6841513" cy="31700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Proxima Nova"/>
              </a:rPr>
              <a:t>An old friend, a new opportunity.  Our Catholic and capable products respect the investment guidelines of the United States Conference of Catholic Bishops (USCCB)</a:t>
            </a:r>
          </a:p>
          <a:p>
            <a:endParaRPr lang="en-US" sz="2000" dirty="0">
              <a:latin typeface="Proxima Nova"/>
            </a:endParaRPr>
          </a:p>
          <a:p>
            <a:r>
              <a:rPr lang="en-US" sz="2000" dirty="0">
                <a:latin typeface="Proxima Nova"/>
              </a:rPr>
              <a:t>Profits that help to support our charitable work, evangelization and the Church at the local and global levels</a:t>
            </a:r>
          </a:p>
          <a:p>
            <a:endParaRPr lang="en-US" sz="2000" dirty="0">
              <a:latin typeface="Proxima Nova"/>
            </a:endParaRPr>
          </a:p>
          <a:p>
            <a:r>
              <a:rPr lang="en-US" sz="2000" dirty="0">
                <a:latin typeface="Proxima Nova"/>
              </a:rPr>
              <a:t>Access to our donor-advised fund (Knights of Columbus Charitable Fund), through which you can maximize your giving and create a legacy of generosity</a:t>
            </a:r>
          </a:p>
        </p:txBody>
      </p:sp>
      <p:pic>
        <p:nvPicPr>
          <p:cNvPr id="666" name="Graphic 665" descr="Play with solid fill">
            <a:extLst>
              <a:ext uri="{FF2B5EF4-FFF2-40B4-BE49-F238E27FC236}">
                <a16:creationId xmlns:a16="http://schemas.microsoft.com/office/drawing/2014/main" id="{27FA578E-9533-1126-D570-98A9384FF3A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1216" y="1712382"/>
            <a:ext cx="607484" cy="607484"/>
          </a:xfrm>
          <a:prstGeom prst="rect">
            <a:avLst/>
          </a:prstGeom>
        </p:spPr>
      </p:pic>
      <p:pic>
        <p:nvPicPr>
          <p:cNvPr id="667" name="Graphic 666" descr="Play with solid fill">
            <a:extLst>
              <a:ext uri="{FF2B5EF4-FFF2-40B4-BE49-F238E27FC236}">
                <a16:creationId xmlns:a16="http://schemas.microsoft.com/office/drawing/2014/main" id="{1BE4B94B-DE85-3328-04C8-77286458F98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1215" y="2855381"/>
            <a:ext cx="607484" cy="607484"/>
          </a:xfrm>
          <a:prstGeom prst="rect">
            <a:avLst/>
          </a:prstGeom>
        </p:spPr>
      </p:pic>
      <p:pic>
        <p:nvPicPr>
          <p:cNvPr id="668" name="Graphic 667" descr="Play with solid fill">
            <a:extLst>
              <a:ext uri="{FF2B5EF4-FFF2-40B4-BE49-F238E27FC236}">
                <a16:creationId xmlns:a16="http://schemas.microsoft.com/office/drawing/2014/main" id="{95886CF9-7C25-D1CB-D32A-1BE38BD1FF1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1216" y="4104216"/>
            <a:ext cx="607484" cy="607484"/>
          </a:xfrm>
          <a:prstGeom prst="rect">
            <a:avLst/>
          </a:prstGeom>
        </p:spPr>
      </p:pic>
      <p:graphicFrame>
        <p:nvGraphicFramePr>
          <p:cNvPr id="6" name="Diagram 5">
            <a:extLst>
              <a:ext uri="{FF2B5EF4-FFF2-40B4-BE49-F238E27FC236}">
                <a16:creationId xmlns:a16="http://schemas.microsoft.com/office/drawing/2014/main" id="{EB27661E-6F00-506E-D48F-BDBFF4E25181}"/>
              </a:ext>
            </a:extLst>
          </p:cNvPr>
          <p:cNvGraphicFramePr/>
          <p:nvPr>
            <p:extLst>
              <p:ext uri="{D42A27DB-BD31-4B8C-83A1-F6EECF244321}">
                <p14:modId xmlns:p14="http://schemas.microsoft.com/office/powerpoint/2010/main" val="1502776791"/>
              </p:ext>
            </p:extLst>
          </p:nvPr>
        </p:nvGraphicFramePr>
        <p:xfrm>
          <a:off x="7916334" y="1843616"/>
          <a:ext cx="3979333" cy="319193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8289355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AF774E-4032-0DC2-393B-EEC0CA158ABF}"/>
            </a:ext>
          </a:extLst>
        </p:cNvPr>
        <p:cNvGrpSpPr/>
        <p:nvPr/>
      </p:nvGrpSpPr>
      <p:grpSpPr>
        <a:xfrm>
          <a:off x="0" y="0"/>
          <a:ext cx="0" cy="0"/>
          <a:chOff x="0" y="0"/>
          <a:chExt cx="0" cy="0"/>
        </a:xfrm>
      </p:grpSpPr>
      <p:sp>
        <p:nvSpPr>
          <p:cNvPr id="27" name="Title 26">
            <a:extLst>
              <a:ext uri="{FF2B5EF4-FFF2-40B4-BE49-F238E27FC236}">
                <a16:creationId xmlns:a16="http://schemas.microsoft.com/office/drawing/2014/main" id="{C796133E-E653-56EE-F8DB-58BEB545A57F}"/>
              </a:ext>
            </a:extLst>
          </p:cNvPr>
          <p:cNvSpPr>
            <a:spLocks noGrp="1"/>
          </p:cNvSpPr>
          <p:nvPr>
            <p:ph type="ctrTitle"/>
          </p:nvPr>
        </p:nvSpPr>
        <p:spPr>
          <a:xfrm>
            <a:off x="2103120" y="2473325"/>
            <a:ext cx="9593263" cy="1409563"/>
          </a:xfrm>
        </p:spPr>
        <p:txBody>
          <a:bodyPr vert="horz" lIns="0" tIns="0" rIns="0" bIns="0" rtlCol="0" anchor="ctr" anchorCtr="0">
            <a:normAutofit/>
          </a:bodyPr>
          <a:lstStyle/>
          <a:p>
            <a:r>
              <a:rPr lang="en-US" kern="1200" dirty="0">
                <a:solidFill>
                  <a:srgbClr val="FFC000"/>
                </a:solidFill>
                <a:latin typeface="+mj-lt"/>
                <a:ea typeface="+mj-ea"/>
                <a:cs typeface="Arial"/>
              </a:rPr>
              <a:t> </a:t>
            </a:r>
            <a:endParaRPr lang="en-US" kern="1200" dirty="0">
              <a:solidFill>
                <a:srgbClr val="FFC000"/>
              </a:solidFill>
              <a:latin typeface="+mj-lt"/>
              <a:cs typeface="Arial"/>
            </a:endParaRPr>
          </a:p>
        </p:txBody>
      </p:sp>
      <p:sp>
        <p:nvSpPr>
          <p:cNvPr id="29" name="Title 26">
            <a:extLst>
              <a:ext uri="{FF2B5EF4-FFF2-40B4-BE49-F238E27FC236}">
                <a16:creationId xmlns:a16="http://schemas.microsoft.com/office/drawing/2014/main" id="{E9F383D9-BC98-5DCA-76F2-521F5E836334}"/>
              </a:ext>
            </a:extLst>
          </p:cNvPr>
          <p:cNvSpPr txBox="1">
            <a:spLocks/>
          </p:cNvSpPr>
          <p:nvPr/>
        </p:nvSpPr>
        <p:spPr>
          <a:xfrm>
            <a:off x="1297366" y="2245911"/>
            <a:ext cx="9593262" cy="1490348"/>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2800" kern="1200">
                <a:solidFill>
                  <a:schemeClr val="accent1"/>
                </a:solidFill>
                <a:latin typeface="+mj-lt"/>
                <a:ea typeface="+mj-ea"/>
                <a:cs typeface="Arial" panose="020B0604020202020204" pitchFamily="34" charset="0"/>
              </a:defRPr>
            </a:lvl1pPr>
          </a:lstStyle>
          <a:p>
            <a:pPr marL="0" marR="0" lvl="0" indent="0" algn="l" defTabSz="914400" rtl="0" eaLnBrk="1" fontAlgn="auto" latinLnBrk="0" hangingPunct="1">
              <a:lnSpc>
                <a:spcPct val="110000"/>
              </a:lnSpc>
              <a:spcBef>
                <a:spcPts val="0"/>
              </a:spcBef>
              <a:spcAft>
                <a:spcPts val="600"/>
              </a:spcAft>
              <a:buClrTx/>
              <a:buSzTx/>
              <a:buFontTx/>
              <a:buNone/>
              <a:tabLst/>
              <a:defRPr/>
            </a:pPr>
            <a:r>
              <a:rPr kumimoji="0" lang="en-US" sz="4800" b="0" i="0" u="none" strike="noStrike" kern="1200" cap="none" spc="0" normalizeH="0" baseline="0" noProof="0" dirty="0">
                <a:ln>
                  <a:noFill/>
                </a:ln>
                <a:solidFill>
                  <a:srgbClr val="FFFFFF"/>
                </a:solidFill>
                <a:effectLst/>
                <a:uLnTx/>
                <a:uFillTx/>
                <a:latin typeface="Arial Black" panose="020B0A04020102020204"/>
                <a:ea typeface="+mj-ea"/>
                <a:cs typeface="Arial"/>
              </a:rPr>
              <a:t>Who serves your council?</a:t>
            </a:r>
          </a:p>
          <a:p>
            <a:pPr marL="0" marR="0" lvl="0" indent="0" algn="l" defTabSz="914400" rtl="0" eaLnBrk="1" fontAlgn="auto" latinLnBrk="0" hangingPunct="1">
              <a:lnSpc>
                <a:spcPct val="110000"/>
              </a:lnSpc>
              <a:spcBef>
                <a:spcPts val="0"/>
              </a:spcBef>
              <a:spcAft>
                <a:spcPts val="600"/>
              </a:spcAft>
              <a:buClrTx/>
              <a:buSzTx/>
              <a:buFontTx/>
              <a:buNone/>
              <a:tabLst/>
              <a:defRPr/>
            </a:pPr>
            <a:endParaRPr kumimoji="0" lang="en-US" sz="4800" b="0" i="0" u="none" strike="noStrike" kern="1200" cap="none" spc="0" normalizeH="0" baseline="0" noProof="0" dirty="0">
              <a:ln>
                <a:noFill/>
              </a:ln>
              <a:solidFill>
                <a:srgbClr val="FFFFFF"/>
              </a:solidFill>
              <a:effectLst/>
              <a:uLnTx/>
              <a:uFillTx/>
              <a:latin typeface="Arial Black" panose="020B0A04020102020204"/>
              <a:ea typeface="+mj-ea"/>
              <a:cs typeface="Arial"/>
            </a:endParaRPr>
          </a:p>
          <a:p>
            <a:pPr marL="0" marR="0" lvl="0" indent="0" algn="l" defTabSz="914400" rtl="0" eaLnBrk="1" fontAlgn="auto" latinLnBrk="0" hangingPunct="1">
              <a:lnSpc>
                <a:spcPct val="110000"/>
              </a:lnSpc>
              <a:spcBef>
                <a:spcPts val="0"/>
              </a:spcBef>
              <a:spcAft>
                <a:spcPts val="60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Black" panose="020B0A04020102020204"/>
                <a:ea typeface="+mj-ea"/>
                <a:cs typeface="Arial"/>
              </a:rPr>
              <a:t>Please email your name and council number(s) to </a:t>
            </a:r>
            <a:r>
              <a:rPr kumimoji="0" lang="en-US" sz="3200" b="0" i="0" u="none" strike="noStrike" kern="1200" cap="none" spc="0" normalizeH="0" baseline="0" noProof="0" dirty="0">
                <a:ln>
                  <a:noFill/>
                </a:ln>
                <a:solidFill>
                  <a:srgbClr val="FFFFFF"/>
                </a:solidFill>
                <a:effectLst/>
                <a:uLnTx/>
                <a:uFillTx/>
                <a:latin typeface="Arial Black" panose="020B0A04020102020204"/>
                <a:ea typeface="+mj-ea"/>
                <a:cs typeface="Arial"/>
                <a:hlinkClick r:id="rId3"/>
              </a:rPr>
              <a:t>alexandra.hohn@kofc.org</a:t>
            </a:r>
            <a:r>
              <a:rPr kumimoji="0" lang="en-US" sz="3200" b="0" i="0" u="none" strike="noStrike" kern="1200" cap="none" spc="0" normalizeH="0" baseline="0" noProof="0" dirty="0">
                <a:ln>
                  <a:noFill/>
                </a:ln>
                <a:solidFill>
                  <a:srgbClr val="FFFFFF"/>
                </a:solidFill>
                <a:effectLst/>
                <a:uLnTx/>
                <a:uFillTx/>
                <a:latin typeface="Arial Black" panose="020B0A04020102020204"/>
                <a:ea typeface="+mj-ea"/>
                <a:cs typeface="Arial"/>
              </a:rPr>
              <a:t> and we will reply to connect you with your financial professional. </a:t>
            </a:r>
            <a:endParaRPr kumimoji="0" lang="en-US" sz="6400" b="0" i="0" u="none" strike="noStrike" kern="1200" cap="none" spc="0" normalizeH="0" baseline="0" noProof="0" dirty="0">
              <a:ln>
                <a:noFill/>
              </a:ln>
              <a:solidFill>
                <a:srgbClr val="FFFFFF"/>
              </a:solidFill>
              <a:effectLst/>
              <a:uLnTx/>
              <a:uFillTx/>
              <a:latin typeface="Arial Black" panose="020B0A04020102020204"/>
              <a:ea typeface="+mj-ea"/>
              <a:cs typeface="Arial"/>
            </a:endParaRPr>
          </a:p>
        </p:txBody>
      </p:sp>
    </p:spTree>
    <p:extLst>
      <p:ext uri="{BB962C8B-B14F-4D97-AF65-F5344CB8AC3E}">
        <p14:creationId xmlns:p14="http://schemas.microsoft.com/office/powerpoint/2010/main" val="24399753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961E7-7CA6-45E3-89B6-F9BA9B70E7A0}"/>
            </a:ext>
          </a:extLst>
        </p:cNvPr>
        <p:cNvGrpSpPr/>
        <p:nvPr/>
      </p:nvGrpSpPr>
      <p:grpSpPr>
        <a:xfrm>
          <a:off x="0" y="0"/>
          <a:ext cx="0" cy="0"/>
          <a:chOff x="0" y="0"/>
          <a:chExt cx="0" cy="0"/>
        </a:xfrm>
      </p:grpSpPr>
      <p:sp>
        <p:nvSpPr>
          <p:cNvPr id="27" name="Title 26">
            <a:extLst>
              <a:ext uri="{FF2B5EF4-FFF2-40B4-BE49-F238E27FC236}">
                <a16:creationId xmlns:a16="http://schemas.microsoft.com/office/drawing/2014/main" id="{FA9BF193-5684-B162-5F90-FF0BD1E416E8}"/>
              </a:ext>
            </a:extLst>
          </p:cNvPr>
          <p:cNvSpPr>
            <a:spLocks noGrp="1"/>
          </p:cNvSpPr>
          <p:nvPr>
            <p:ph type="ctrTitle"/>
          </p:nvPr>
        </p:nvSpPr>
        <p:spPr>
          <a:xfrm>
            <a:off x="2103120" y="2473325"/>
            <a:ext cx="9593263" cy="1409563"/>
          </a:xfrm>
        </p:spPr>
        <p:txBody>
          <a:bodyPr vert="horz" lIns="0" tIns="0" rIns="0" bIns="0" rtlCol="0" anchor="ctr" anchorCtr="0">
            <a:normAutofit/>
          </a:bodyPr>
          <a:lstStyle/>
          <a:p>
            <a:r>
              <a:rPr lang="en-US" kern="1200" dirty="0">
                <a:solidFill>
                  <a:srgbClr val="FFC000"/>
                </a:solidFill>
                <a:latin typeface="+mj-lt"/>
                <a:ea typeface="+mj-ea"/>
                <a:cs typeface="Arial"/>
              </a:rPr>
              <a:t> </a:t>
            </a:r>
            <a:endParaRPr lang="en-US" kern="1200" dirty="0">
              <a:solidFill>
                <a:srgbClr val="FFC000"/>
              </a:solidFill>
              <a:latin typeface="+mj-lt"/>
              <a:cs typeface="Arial"/>
            </a:endParaRPr>
          </a:p>
        </p:txBody>
      </p:sp>
      <p:sp>
        <p:nvSpPr>
          <p:cNvPr id="29" name="Title 26">
            <a:extLst>
              <a:ext uri="{FF2B5EF4-FFF2-40B4-BE49-F238E27FC236}">
                <a16:creationId xmlns:a16="http://schemas.microsoft.com/office/drawing/2014/main" id="{D2DFC4ED-7606-351A-CA96-8377F9C10DFD}"/>
              </a:ext>
            </a:extLst>
          </p:cNvPr>
          <p:cNvSpPr txBox="1">
            <a:spLocks/>
          </p:cNvSpPr>
          <p:nvPr/>
        </p:nvSpPr>
        <p:spPr>
          <a:xfrm>
            <a:off x="3558785" y="2845678"/>
            <a:ext cx="5074429" cy="1409563"/>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2800" kern="1200">
                <a:solidFill>
                  <a:schemeClr val="accent1"/>
                </a:solidFill>
                <a:latin typeface="+mj-lt"/>
                <a:ea typeface="+mj-ea"/>
                <a:cs typeface="Arial" panose="020B0604020202020204" pitchFamily="34" charset="0"/>
              </a:defRPr>
            </a:lvl1pPr>
          </a:lstStyle>
          <a:p>
            <a:pPr marL="0" marR="0" lvl="0" indent="0" algn="l" defTabSz="914400" rtl="0" eaLnBrk="1" fontAlgn="auto" latinLnBrk="0" hangingPunct="1">
              <a:lnSpc>
                <a:spcPct val="110000"/>
              </a:lnSpc>
              <a:spcBef>
                <a:spcPts val="0"/>
              </a:spcBef>
              <a:spcAft>
                <a:spcPts val="600"/>
              </a:spcAft>
              <a:buClrTx/>
              <a:buSzTx/>
              <a:buFontTx/>
              <a:buNone/>
              <a:tabLst/>
              <a:defRPr/>
            </a:pPr>
            <a:r>
              <a:rPr kumimoji="0" lang="en-US" sz="6400" b="0" i="0" u="none" strike="noStrike" kern="1200" cap="none" spc="0" normalizeH="0" baseline="0" noProof="0" dirty="0">
                <a:ln>
                  <a:noFill/>
                </a:ln>
                <a:solidFill>
                  <a:srgbClr val="FFFFFF"/>
                </a:solidFill>
                <a:effectLst/>
                <a:uLnTx/>
                <a:uFillTx/>
                <a:latin typeface="Arial Black" panose="020B0A04020102020204"/>
                <a:ea typeface="+mj-ea"/>
                <a:cs typeface="Arial"/>
              </a:rPr>
              <a:t>Thank you! </a:t>
            </a:r>
          </a:p>
        </p:txBody>
      </p:sp>
    </p:spTree>
    <p:extLst>
      <p:ext uri="{BB962C8B-B14F-4D97-AF65-F5344CB8AC3E}">
        <p14:creationId xmlns:p14="http://schemas.microsoft.com/office/powerpoint/2010/main" val="2015868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5ECFF7-F4EC-5945-9D50-D8A1FAB25C89}"/>
              </a:ext>
            </a:extLst>
          </p:cNvPr>
          <p:cNvSpPr>
            <a:spLocks noGrp="1"/>
          </p:cNvSpPr>
          <p:nvPr>
            <p:ph type="title"/>
          </p:nvPr>
        </p:nvSpPr>
        <p:spPr>
          <a:xfrm>
            <a:off x="1842294" y="457200"/>
            <a:ext cx="8507412" cy="1143000"/>
          </a:xfrm>
        </p:spPr>
        <p:txBody>
          <a:bodyPr vert="horz" lIns="0" tIns="0" rIns="0" bIns="0" rtlCol="0" anchor="t" anchorCtr="0">
            <a:normAutofit/>
          </a:bodyPr>
          <a:lstStyle/>
          <a:p>
            <a:pPr algn="ctr"/>
            <a:r>
              <a:rPr lang="en-US" kern="1200" dirty="0">
                <a:latin typeface="+mj-lt"/>
                <a:ea typeface="+mj-ea"/>
                <a:cs typeface="Arial" panose="020B0604020202020204" pitchFamily="34" charset="0"/>
              </a:rPr>
              <a:t>General Agent Presenting</a:t>
            </a:r>
          </a:p>
        </p:txBody>
      </p:sp>
      <p:graphicFrame>
        <p:nvGraphicFramePr>
          <p:cNvPr id="15" name="Content Placeholder 1">
            <a:extLst>
              <a:ext uri="{FF2B5EF4-FFF2-40B4-BE49-F238E27FC236}">
                <a16:creationId xmlns:a16="http://schemas.microsoft.com/office/drawing/2014/main" id="{0A838728-7DAE-6E07-9E0A-2B50FECC1471}"/>
              </a:ext>
            </a:extLst>
          </p:cNvPr>
          <p:cNvGraphicFramePr/>
          <p:nvPr/>
        </p:nvGraphicFramePr>
        <p:xfrm>
          <a:off x="5968180" y="1211262"/>
          <a:ext cx="5166360" cy="4435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descr="A person in a suit and tie&#10;&#10;AI-generated content may be incorrect.">
            <a:extLst>
              <a:ext uri="{FF2B5EF4-FFF2-40B4-BE49-F238E27FC236}">
                <a16:creationId xmlns:a16="http://schemas.microsoft.com/office/drawing/2014/main" id="{602779EE-50EC-E2E5-9692-6D15065B3DD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20864" y="1211262"/>
            <a:ext cx="3362482" cy="43513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981058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5A2E88B-856A-33BD-824A-E410DA78BF3B}"/>
              </a:ext>
            </a:extLst>
          </p:cNvPr>
          <p:cNvSpPr>
            <a:spLocks noGrp="1"/>
          </p:cNvSpPr>
          <p:nvPr>
            <p:ph type="ftr" sz="quarter" idx="11"/>
          </p:nvPr>
        </p:nvSpPr>
        <p:spPr>
          <a:xfrm>
            <a:off x="922606" y="6362700"/>
            <a:ext cx="5173394" cy="495300"/>
          </a:xfrm>
          <a:prstGeom prst="rect">
            <a:avLst/>
          </a:prstGeom>
        </p:spPr>
        <p:txBody>
          <a:bodyPr vert="horz" lIns="0" tIns="0" rIns="0" bIns="0" rtlCol="0" anchor="t" anchorCtr="0">
            <a:noAutofit/>
          </a:bodyPr>
          <a:lstStyle>
            <a:defPPr>
              <a:defRPr lang="en-US"/>
            </a:defPPr>
            <a:lvl1pPr marL="0" algn="l" defTabSz="914400" rtl="0" eaLnBrk="1" latinLnBrk="0" hangingPunct="1">
              <a:defRPr sz="800" kern="1200">
                <a:solidFill>
                  <a:schemeClr val="accent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PowerPoint template guidelines and examples</a:t>
            </a:r>
            <a:endParaRPr lang="en-US" dirty="0"/>
          </a:p>
        </p:txBody>
      </p:sp>
      <p:pic>
        <p:nvPicPr>
          <p:cNvPr id="4" name="Picture 3" descr="A person with long red hair wearing glasses&#10;&#10;AI-generated content may be incorrect.">
            <a:extLst>
              <a:ext uri="{FF2B5EF4-FFF2-40B4-BE49-F238E27FC236}">
                <a16:creationId xmlns:a16="http://schemas.microsoft.com/office/drawing/2014/main" id="{D9D5AECA-673C-6417-76D3-E0A6C2DD8F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752600"/>
            <a:ext cx="5157633" cy="2947219"/>
          </a:xfrm>
          <a:prstGeom prst="rect">
            <a:avLst/>
          </a:prstGeom>
          <a:ln>
            <a:noFill/>
          </a:ln>
          <a:effectLst>
            <a:outerShdw blurRad="190500" algn="tl" rotWithShape="0">
              <a:srgbClr val="000000">
                <a:alpha val="70000"/>
              </a:srgbClr>
            </a:outerShdw>
          </a:effectLst>
        </p:spPr>
      </p:pic>
      <p:pic>
        <p:nvPicPr>
          <p:cNvPr id="6" name="Picture 5" descr="A person with long brown hair and a blue and white sign&#10;&#10;AI-generated content may be incorrect.">
            <a:extLst>
              <a:ext uri="{FF2B5EF4-FFF2-40B4-BE49-F238E27FC236}">
                <a16:creationId xmlns:a16="http://schemas.microsoft.com/office/drawing/2014/main" id="{48767D89-32F1-0E55-7211-52560712E8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7929" y="1752600"/>
            <a:ext cx="5157633" cy="2947219"/>
          </a:xfrm>
          <a:prstGeom prst="rect">
            <a:avLst/>
          </a:prstGeom>
          <a:ln>
            <a:noFill/>
          </a:ln>
          <a:effectLst>
            <a:outerShdw blurRad="190500" algn="tl" rotWithShape="0">
              <a:srgbClr val="000000">
                <a:alpha val="70000"/>
              </a:srgbClr>
            </a:outerShdw>
          </a:effectLst>
        </p:spPr>
      </p:pic>
      <p:sp>
        <p:nvSpPr>
          <p:cNvPr id="3" name="Title 2">
            <a:extLst>
              <a:ext uri="{FF2B5EF4-FFF2-40B4-BE49-F238E27FC236}">
                <a16:creationId xmlns:a16="http://schemas.microsoft.com/office/drawing/2014/main" id="{4647BAB8-9CBC-610A-EC11-4DF5EBEDBFE5}"/>
              </a:ext>
            </a:extLst>
          </p:cNvPr>
          <p:cNvSpPr txBox="1">
            <a:spLocks/>
          </p:cNvSpPr>
          <p:nvPr/>
        </p:nvSpPr>
        <p:spPr>
          <a:xfrm>
            <a:off x="1842294" y="457200"/>
            <a:ext cx="8507412" cy="1143000"/>
          </a:xfrm>
          <a:prstGeom prst="rect">
            <a:avLst/>
          </a:prstGeom>
        </p:spPr>
        <p:txBody>
          <a:bodyPr vert="horz" lIns="0" tIns="0" rIns="0" bIns="0" rtlCol="0" anchor="t" anchorCtr="0">
            <a:normAutofit/>
          </a:bodyPr>
          <a:lstStyle>
            <a:lvl1pPr algn="l" defTabSz="914400" rtl="0" eaLnBrk="1" latinLnBrk="0" hangingPunct="1">
              <a:lnSpc>
                <a:spcPct val="100000"/>
              </a:lnSpc>
              <a:spcBef>
                <a:spcPct val="0"/>
              </a:spcBef>
              <a:buNone/>
              <a:defRPr sz="2800" kern="1200">
                <a:solidFill>
                  <a:schemeClr val="accent1"/>
                </a:solidFill>
                <a:latin typeface="+mj-lt"/>
                <a:ea typeface="+mj-ea"/>
                <a:cs typeface="Arial" panose="020B0604020202020204" pitchFamily="34" charset="0"/>
              </a:defRPr>
            </a:lvl1pPr>
          </a:lstStyle>
          <a:p>
            <a:pPr algn="ctr"/>
            <a:r>
              <a:rPr lang="en-US" sz="3600" dirty="0">
                <a:solidFill>
                  <a:schemeClr val="tx1"/>
                </a:solidFill>
              </a:rPr>
              <a:t>Support Staff serving Southeast Michigan</a:t>
            </a:r>
          </a:p>
        </p:txBody>
      </p:sp>
    </p:spTree>
    <p:extLst>
      <p:ext uri="{BB962C8B-B14F-4D97-AF65-F5344CB8AC3E}">
        <p14:creationId xmlns:p14="http://schemas.microsoft.com/office/powerpoint/2010/main" val="3513575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602CCF9-FE6C-8EC7-7EA8-9F14CCE84633}"/>
              </a:ext>
            </a:extLst>
          </p:cNvPr>
          <p:cNvSpPr>
            <a:spLocks noGrp="1"/>
          </p:cNvSpPr>
          <p:nvPr>
            <p:ph type="ftr" sz="quarter" idx="11"/>
          </p:nvPr>
        </p:nvSpPr>
        <p:spPr>
          <a:xfrm>
            <a:off x="922606" y="6362700"/>
            <a:ext cx="5173394" cy="495300"/>
          </a:xfrm>
          <a:prstGeom prst="rect">
            <a:avLst/>
          </a:prstGeom>
        </p:spPr>
        <p:txBody>
          <a:bodyPr vert="horz" lIns="0" tIns="0" rIns="0" bIns="0" rtlCol="0" anchor="t" anchorCtr="0">
            <a:noAutofit/>
          </a:bodyPr>
          <a:lstStyle>
            <a:defPPr>
              <a:defRPr lang="en-US"/>
            </a:defPPr>
            <a:lvl1pPr marL="0" algn="l" defTabSz="914400" rtl="0" eaLnBrk="1" latinLnBrk="0" hangingPunct="1">
              <a:defRPr sz="800" kern="1200">
                <a:solidFill>
                  <a:schemeClr val="accent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PowerPoint template guidelines and examples</a:t>
            </a:r>
            <a:endParaRPr lang="en-US" dirty="0"/>
          </a:p>
        </p:txBody>
      </p:sp>
      <p:pic>
        <p:nvPicPr>
          <p:cNvPr id="12" name="Picture 11" descr="A close-up of a business card&#10;&#10;AI-generated content may be incorrect.">
            <a:extLst>
              <a:ext uri="{FF2B5EF4-FFF2-40B4-BE49-F238E27FC236}">
                <a16:creationId xmlns:a16="http://schemas.microsoft.com/office/drawing/2014/main" id="{15DEECF7-DD1B-9F8E-164E-BA95E92362BC}"/>
              </a:ext>
            </a:extLst>
          </p:cNvPr>
          <p:cNvPicPr>
            <a:picLocks noChangeAspect="1"/>
          </p:cNvPicPr>
          <p:nvPr/>
        </p:nvPicPr>
        <p:blipFill>
          <a:blip r:embed="rId2">
            <a:extLst>
              <a:ext uri="{28A0092B-C50C-407E-A947-70E740481C1C}">
                <a14:useLocalDpi xmlns:a14="http://schemas.microsoft.com/office/drawing/2010/main" val="0"/>
              </a:ext>
            </a:extLst>
          </a:blip>
          <a:srcRect l="2147" r="2147"/>
          <a:stretch/>
        </p:blipFill>
        <p:spPr>
          <a:xfrm>
            <a:off x="795508" y="1147250"/>
            <a:ext cx="5147994" cy="1936792"/>
          </a:xfrm>
          <a:prstGeom prst="rect">
            <a:avLst/>
          </a:prstGeom>
        </p:spPr>
      </p:pic>
      <p:pic>
        <p:nvPicPr>
          <p:cNvPr id="14" name="Picture 13" descr="A close-up of a business card&#10;&#10;AI-generated content may be incorrect.">
            <a:extLst>
              <a:ext uri="{FF2B5EF4-FFF2-40B4-BE49-F238E27FC236}">
                <a16:creationId xmlns:a16="http://schemas.microsoft.com/office/drawing/2014/main" id="{D2849684-5ED6-CE2F-AFE1-AFBE3F1C6114}"/>
              </a:ext>
            </a:extLst>
          </p:cNvPr>
          <p:cNvPicPr>
            <a:picLocks noChangeAspect="1"/>
          </p:cNvPicPr>
          <p:nvPr/>
        </p:nvPicPr>
        <p:blipFill>
          <a:blip r:embed="rId3" cstate="print">
            <a:extLst>
              <a:ext uri="{28A0092B-C50C-407E-A947-70E740481C1C}">
                <a14:useLocalDpi xmlns:a14="http://schemas.microsoft.com/office/drawing/2010/main" val="0"/>
              </a:ext>
            </a:extLst>
          </a:blip>
          <a:srcRect l="2294" t="2485" r="2365"/>
          <a:stretch/>
        </p:blipFill>
        <p:spPr>
          <a:xfrm>
            <a:off x="795508" y="3200400"/>
            <a:ext cx="5173394" cy="1877103"/>
          </a:xfrm>
          <a:prstGeom prst="rect">
            <a:avLst/>
          </a:prstGeom>
        </p:spPr>
      </p:pic>
      <p:pic>
        <p:nvPicPr>
          <p:cNvPr id="16" name="Picture 15" descr="A person in a blue shirt&#10;&#10;AI-generated content may be incorrect.">
            <a:extLst>
              <a:ext uri="{FF2B5EF4-FFF2-40B4-BE49-F238E27FC236}">
                <a16:creationId xmlns:a16="http://schemas.microsoft.com/office/drawing/2014/main" id="{26DEB5C4-6CA0-D636-9EB4-309203768C89}"/>
              </a:ext>
            </a:extLst>
          </p:cNvPr>
          <p:cNvPicPr>
            <a:picLocks noChangeAspect="1"/>
          </p:cNvPicPr>
          <p:nvPr/>
        </p:nvPicPr>
        <p:blipFill>
          <a:blip r:embed="rId4" cstate="print">
            <a:extLst>
              <a:ext uri="{28A0092B-C50C-407E-A947-70E740481C1C}">
                <a14:useLocalDpi xmlns:a14="http://schemas.microsoft.com/office/drawing/2010/main" val="0"/>
              </a:ext>
            </a:extLst>
          </a:blip>
          <a:srcRect l="2517" r="1853"/>
          <a:stretch/>
        </p:blipFill>
        <p:spPr>
          <a:xfrm>
            <a:off x="6060438" y="1147250"/>
            <a:ext cx="5407400" cy="1936793"/>
          </a:xfrm>
          <a:prstGeom prst="rect">
            <a:avLst/>
          </a:prstGeom>
        </p:spPr>
      </p:pic>
      <p:pic>
        <p:nvPicPr>
          <p:cNvPr id="18" name="Picture 17" descr="A close-up of a business card&#10;&#10;AI-generated content may be incorrect.">
            <a:extLst>
              <a:ext uri="{FF2B5EF4-FFF2-40B4-BE49-F238E27FC236}">
                <a16:creationId xmlns:a16="http://schemas.microsoft.com/office/drawing/2014/main" id="{9307909A-845A-7B55-E27B-6154C98502B5}"/>
              </a:ext>
            </a:extLst>
          </p:cNvPr>
          <p:cNvPicPr>
            <a:picLocks noChangeAspect="1"/>
          </p:cNvPicPr>
          <p:nvPr/>
        </p:nvPicPr>
        <p:blipFill>
          <a:blip r:embed="rId5" cstate="print">
            <a:extLst>
              <a:ext uri="{28A0092B-C50C-407E-A947-70E740481C1C}">
                <a14:useLocalDpi xmlns:a14="http://schemas.microsoft.com/office/drawing/2010/main" val="0"/>
              </a:ext>
            </a:extLst>
          </a:blip>
          <a:srcRect l="2572" t="2778" r="2447" b="3674"/>
          <a:stretch/>
        </p:blipFill>
        <p:spPr>
          <a:xfrm>
            <a:off x="6060439" y="3190240"/>
            <a:ext cx="5407400" cy="1887263"/>
          </a:xfrm>
          <a:prstGeom prst="rect">
            <a:avLst/>
          </a:prstGeom>
        </p:spPr>
      </p:pic>
      <p:sp>
        <p:nvSpPr>
          <p:cNvPr id="3" name="Title 2">
            <a:extLst>
              <a:ext uri="{FF2B5EF4-FFF2-40B4-BE49-F238E27FC236}">
                <a16:creationId xmlns:a16="http://schemas.microsoft.com/office/drawing/2014/main" id="{EBA01BCF-20B1-4913-DE31-9562A0E079F8}"/>
              </a:ext>
            </a:extLst>
          </p:cNvPr>
          <p:cNvSpPr txBox="1">
            <a:spLocks/>
          </p:cNvSpPr>
          <p:nvPr/>
        </p:nvSpPr>
        <p:spPr>
          <a:xfrm>
            <a:off x="1348848" y="235250"/>
            <a:ext cx="9494300" cy="1143000"/>
          </a:xfrm>
          <a:prstGeom prst="rect">
            <a:avLst/>
          </a:prstGeom>
        </p:spPr>
        <p:txBody>
          <a:bodyPr vert="horz" lIns="0" tIns="0" rIns="0" bIns="0" rtlCol="0" anchor="t" anchorCtr="0">
            <a:normAutofit/>
          </a:bodyPr>
          <a:lstStyle>
            <a:lvl1pPr algn="l" defTabSz="914400" rtl="0" eaLnBrk="1" latinLnBrk="0" hangingPunct="1">
              <a:lnSpc>
                <a:spcPct val="100000"/>
              </a:lnSpc>
              <a:spcBef>
                <a:spcPct val="0"/>
              </a:spcBef>
              <a:buNone/>
              <a:defRPr sz="2800" kern="1200">
                <a:solidFill>
                  <a:schemeClr val="accent1"/>
                </a:solidFill>
                <a:latin typeface="+mj-lt"/>
                <a:ea typeface="+mj-ea"/>
                <a:cs typeface="Arial" panose="020B0604020202020204" pitchFamily="34" charset="0"/>
              </a:defRPr>
            </a:lvl1pPr>
          </a:lstStyle>
          <a:p>
            <a:pPr algn="ctr"/>
            <a:r>
              <a:rPr lang="en-US" sz="3600" dirty="0">
                <a:solidFill>
                  <a:schemeClr val="tx1"/>
                </a:solidFill>
              </a:rPr>
              <a:t>Financial Advisors serving Southeast Michigan</a:t>
            </a:r>
          </a:p>
        </p:txBody>
      </p:sp>
    </p:spTree>
    <p:extLst>
      <p:ext uri="{BB962C8B-B14F-4D97-AF65-F5344CB8AC3E}">
        <p14:creationId xmlns:p14="http://schemas.microsoft.com/office/powerpoint/2010/main" val="4079036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erson in a suit and tie&#10;&#10;AI-generated content may be incorrect.">
            <a:extLst>
              <a:ext uri="{FF2B5EF4-FFF2-40B4-BE49-F238E27FC236}">
                <a16:creationId xmlns:a16="http://schemas.microsoft.com/office/drawing/2014/main" id="{729849CB-C592-50B6-8552-C63B89AAE4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1066800"/>
            <a:ext cx="3373939" cy="1927965"/>
          </a:xfrm>
          <a:prstGeom prst="rect">
            <a:avLst/>
          </a:prstGeom>
          <a:ln>
            <a:noFill/>
          </a:ln>
          <a:effectLst>
            <a:outerShdw blurRad="190500" algn="tl" rotWithShape="0">
              <a:srgbClr val="000000">
                <a:alpha val="70000"/>
              </a:srgbClr>
            </a:outerShdw>
          </a:effectLst>
        </p:spPr>
      </p:pic>
      <p:pic>
        <p:nvPicPr>
          <p:cNvPr id="12" name="Picture 11" descr="A person in a suit and tie&#10;&#10;AI-generated content may be incorrect.">
            <a:extLst>
              <a:ext uri="{FF2B5EF4-FFF2-40B4-BE49-F238E27FC236}">
                <a16:creationId xmlns:a16="http://schemas.microsoft.com/office/drawing/2014/main" id="{B658981A-45B1-7547-0109-943346181D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7199" y="1066800"/>
            <a:ext cx="3373939" cy="1927965"/>
          </a:xfrm>
          <a:prstGeom prst="rect">
            <a:avLst/>
          </a:prstGeom>
          <a:ln>
            <a:noFill/>
          </a:ln>
          <a:effectLst>
            <a:outerShdw blurRad="190500" algn="tl" rotWithShape="0">
              <a:srgbClr val="000000">
                <a:alpha val="70000"/>
              </a:srgbClr>
            </a:outerShdw>
          </a:effectLst>
        </p:spPr>
      </p:pic>
      <p:pic>
        <p:nvPicPr>
          <p:cNvPr id="14" name="Picture 13" descr="A person in a suit and tie&#10;&#10;AI-generated content may be incorrect.">
            <a:extLst>
              <a:ext uri="{FF2B5EF4-FFF2-40B4-BE49-F238E27FC236}">
                <a16:creationId xmlns:a16="http://schemas.microsoft.com/office/drawing/2014/main" id="{17E9A864-33E3-C21E-B644-C46E05BDA0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4269" y="1066799"/>
            <a:ext cx="3373939" cy="1927965"/>
          </a:xfrm>
          <a:prstGeom prst="rect">
            <a:avLst/>
          </a:prstGeom>
          <a:ln>
            <a:noFill/>
          </a:ln>
          <a:effectLst>
            <a:outerShdw blurRad="190500" algn="tl" rotWithShape="0">
              <a:srgbClr val="000000">
                <a:alpha val="70000"/>
              </a:srgbClr>
            </a:outerShdw>
          </a:effectLst>
        </p:spPr>
      </p:pic>
      <p:pic>
        <p:nvPicPr>
          <p:cNvPr id="16" name="Picture 15" descr="A person in a suit and tie&#10;&#10;AI-generated content may be incorrect.">
            <a:extLst>
              <a:ext uri="{FF2B5EF4-FFF2-40B4-BE49-F238E27FC236}">
                <a16:creationId xmlns:a16="http://schemas.microsoft.com/office/drawing/2014/main" id="{12B8449B-44B1-F44E-3BE5-79822ED7F4A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00" y="3124200"/>
            <a:ext cx="3373939" cy="1927965"/>
          </a:xfrm>
          <a:prstGeom prst="rect">
            <a:avLst/>
          </a:prstGeom>
          <a:ln>
            <a:noFill/>
          </a:ln>
          <a:effectLst>
            <a:outerShdw blurRad="190500" algn="tl" rotWithShape="0">
              <a:srgbClr val="000000">
                <a:alpha val="70000"/>
              </a:srgbClr>
            </a:outerShdw>
          </a:effectLst>
        </p:spPr>
      </p:pic>
      <p:pic>
        <p:nvPicPr>
          <p:cNvPr id="18" name="Picture 17" descr="A person in a black shirt&#10;&#10;AI-generated content may be incorrect.">
            <a:extLst>
              <a:ext uri="{FF2B5EF4-FFF2-40B4-BE49-F238E27FC236}">
                <a16:creationId xmlns:a16="http://schemas.microsoft.com/office/drawing/2014/main" id="{CBA68D28-FB00-BC58-CD9E-1E8C9420D91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67200" y="3124199"/>
            <a:ext cx="3373939" cy="1927965"/>
          </a:xfrm>
          <a:prstGeom prst="rect">
            <a:avLst/>
          </a:prstGeom>
          <a:ln>
            <a:noFill/>
          </a:ln>
          <a:effectLst>
            <a:outerShdw blurRad="190500" algn="tl" rotWithShape="0">
              <a:srgbClr val="000000">
                <a:alpha val="70000"/>
              </a:srgbClr>
            </a:outerShdw>
          </a:effectLst>
        </p:spPr>
      </p:pic>
      <p:pic>
        <p:nvPicPr>
          <p:cNvPr id="20" name="Picture 19" descr="A person in a suit and tie&#10;&#10;AI-generated content may be incorrect.">
            <a:extLst>
              <a:ext uri="{FF2B5EF4-FFF2-40B4-BE49-F238E27FC236}">
                <a16:creationId xmlns:a16="http://schemas.microsoft.com/office/drawing/2014/main" id="{0161D868-3F5F-53C4-E937-8355E89498C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14269" y="3134359"/>
            <a:ext cx="3373937" cy="1927964"/>
          </a:xfrm>
          <a:prstGeom prst="rect">
            <a:avLst/>
          </a:prstGeom>
          <a:ln>
            <a:noFill/>
          </a:ln>
          <a:effectLst>
            <a:outerShdw blurRad="190500" algn="tl" rotWithShape="0">
              <a:srgbClr val="000000">
                <a:alpha val="70000"/>
              </a:srgbClr>
            </a:outerShdw>
          </a:effectLst>
        </p:spPr>
      </p:pic>
      <p:sp>
        <p:nvSpPr>
          <p:cNvPr id="3" name="Title 2">
            <a:extLst>
              <a:ext uri="{FF2B5EF4-FFF2-40B4-BE49-F238E27FC236}">
                <a16:creationId xmlns:a16="http://schemas.microsoft.com/office/drawing/2014/main" id="{844A99D6-C8FA-0C57-84E1-92696A35E72B}"/>
              </a:ext>
            </a:extLst>
          </p:cNvPr>
          <p:cNvSpPr txBox="1">
            <a:spLocks/>
          </p:cNvSpPr>
          <p:nvPr/>
        </p:nvSpPr>
        <p:spPr>
          <a:xfrm>
            <a:off x="1348850" y="221597"/>
            <a:ext cx="9494300" cy="1143000"/>
          </a:xfrm>
          <a:prstGeom prst="rect">
            <a:avLst/>
          </a:prstGeom>
        </p:spPr>
        <p:txBody>
          <a:bodyPr vert="horz" lIns="0" tIns="0" rIns="0" bIns="0" rtlCol="0" anchor="t" anchorCtr="0">
            <a:normAutofit/>
          </a:bodyPr>
          <a:lstStyle>
            <a:lvl1pPr algn="l" defTabSz="914400" rtl="0" eaLnBrk="1" latinLnBrk="0" hangingPunct="1">
              <a:lnSpc>
                <a:spcPct val="100000"/>
              </a:lnSpc>
              <a:spcBef>
                <a:spcPct val="0"/>
              </a:spcBef>
              <a:buNone/>
              <a:defRPr sz="2800" kern="1200">
                <a:solidFill>
                  <a:schemeClr val="accent1"/>
                </a:solidFill>
                <a:latin typeface="+mj-lt"/>
                <a:ea typeface="+mj-ea"/>
                <a:cs typeface="Arial" panose="020B0604020202020204" pitchFamily="34" charset="0"/>
              </a:defRPr>
            </a:lvl1pPr>
          </a:lstStyle>
          <a:p>
            <a:pPr algn="ctr"/>
            <a:r>
              <a:rPr lang="en-US" sz="3600" dirty="0">
                <a:solidFill>
                  <a:schemeClr val="tx1"/>
                </a:solidFill>
              </a:rPr>
              <a:t>Field Agents serving Southeast Michigan</a:t>
            </a:r>
          </a:p>
        </p:txBody>
      </p:sp>
    </p:spTree>
    <p:extLst>
      <p:ext uri="{BB962C8B-B14F-4D97-AF65-F5344CB8AC3E}">
        <p14:creationId xmlns:p14="http://schemas.microsoft.com/office/powerpoint/2010/main" val="1547455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2059E19-EC0E-944B-5CBC-D8508E049E02}"/>
              </a:ext>
            </a:extLst>
          </p:cNvPr>
          <p:cNvSpPr>
            <a:spLocks noGrp="1"/>
          </p:cNvSpPr>
          <p:nvPr>
            <p:ph type="ftr" sz="quarter" idx="11"/>
          </p:nvPr>
        </p:nvSpPr>
        <p:spPr>
          <a:xfrm>
            <a:off x="922606" y="6362700"/>
            <a:ext cx="5173394" cy="495300"/>
          </a:xfrm>
          <a:prstGeom prst="rect">
            <a:avLst/>
          </a:prstGeom>
        </p:spPr>
        <p:txBody>
          <a:bodyPr vert="horz" lIns="0" tIns="0" rIns="0" bIns="0" rtlCol="0" anchor="t" anchorCtr="0">
            <a:noAutofit/>
          </a:bodyPr>
          <a:lstStyle>
            <a:defPPr>
              <a:defRPr lang="en-US"/>
            </a:defPPr>
            <a:lvl1pPr marL="0" algn="l" defTabSz="914400" rtl="0" eaLnBrk="1" latinLnBrk="0" hangingPunct="1">
              <a:defRPr sz="800" kern="1200">
                <a:solidFill>
                  <a:schemeClr val="accent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PowerPoint template guidelines and examples</a:t>
            </a:r>
            <a:endParaRPr lang="en-US" dirty="0"/>
          </a:p>
        </p:txBody>
      </p:sp>
      <p:pic>
        <p:nvPicPr>
          <p:cNvPr id="4" name="Picture 3" descr="A person in a blue shirt&#10;&#10;AI-generated content may be incorrect.">
            <a:extLst>
              <a:ext uri="{FF2B5EF4-FFF2-40B4-BE49-F238E27FC236}">
                <a16:creationId xmlns:a16="http://schemas.microsoft.com/office/drawing/2014/main" id="{D9B3D025-31C4-91C1-C5C2-62BA5F00DB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957374"/>
            <a:ext cx="3365296" cy="1923026"/>
          </a:xfrm>
          <a:prstGeom prst="rect">
            <a:avLst/>
          </a:prstGeom>
          <a:ln>
            <a:noFill/>
          </a:ln>
          <a:effectLst>
            <a:outerShdw blurRad="190500" algn="tl" rotWithShape="0">
              <a:srgbClr val="000000">
                <a:alpha val="70000"/>
              </a:srgbClr>
            </a:outerShdw>
          </a:effectLst>
        </p:spPr>
      </p:pic>
      <p:pic>
        <p:nvPicPr>
          <p:cNvPr id="6" name="Picture 5" descr="A person in a suit and tie&#10;&#10;AI-generated content may be incorrect.">
            <a:extLst>
              <a:ext uri="{FF2B5EF4-FFF2-40B4-BE49-F238E27FC236}">
                <a16:creationId xmlns:a16="http://schemas.microsoft.com/office/drawing/2014/main" id="{CDC01030-C9C4-4538-3A7B-7AF7EF8976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3352" y="957374"/>
            <a:ext cx="3365296" cy="1923026"/>
          </a:xfrm>
          <a:prstGeom prst="rect">
            <a:avLst/>
          </a:prstGeom>
          <a:ln>
            <a:noFill/>
          </a:ln>
          <a:effectLst>
            <a:outerShdw blurRad="190500" algn="tl" rotWithShape="0">
              <a:srgbClr val="000000">
                <a:alpha val="70000"/>
              </a:srgbClr>
            </a:outerShdw>
          </a:effectLst>
        </p:spPr>
      </p:pic>
      <p:pic>
        <p:nvPicPr>
          <p:cNvPr id="8" name="Picture 7" descr="A person in a suit with a name card&#10;&#10;AI-generated content may be incorrect.">
            <a:extLst>
              <a:ext uri="{FF2B5EF4-FFF2-40B4-BE49-F238E27FC236}">
                <a16:creationId xmlns:a16="http://schemas.microsoft.com/office/drawing/2014/main" id="{DF7DF0B5-0E67-57C0-645C-3A7EFA5CB77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88504" y="942258"/>
            <a:ext cx="3365295" cy="1923026"/>
          </a:xfrm>
          <a:prstGeom prst="rect">
            <a:avLst/>
          </a:prstGeom>
          <a:ln>
            <a:noFill/>
          </a:ln>
          <a:effectLst>
            <a:outerShdw blurRad="190500" algn="tl" rotWithShape="0">
              <a:srgbClr val="000000">
                <a:alpha val="70000"/>
              </a:srgbClr>
            </a:outerShdw>
          </a:effectLst>
        </p:spPr>
      </p:pic>
      <p:pic>
        <p:nvPicPr>
          <p:cNvPr id="9" name="Picture 8" descr="A person wearing a suit and glasses&#10;&#10;AI-generated content may be incorrect.">
            <a:extLst>
              <a:ext uri="{FF2B5EF4-FFF2-40B4-BE49-F238E27FC236}">
                <a16:creationId xmlns:a16="http://schemas.microsoft.com/office/drawing/2014/main" id="{905CFDD3-4B45-6B23-9E9D-6D5947AA318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200" y="3129524"/>
            <a:ext cx="3365296" cy="1923026"/>
          </a:xfrm>
          <a:prstGeom prst="rect">
            <a:avLst/>
          </a:prstGeom>
          <a:ln>
            <a:noFill/>
          </a:ln>
          <a:effectLst>
            <a:outerShdw blurRad="190500" algn="tl" rotWithShape="0">
              <a:srgbClr val="000000">
                <a:alpha val="70000"/>
              </a:srgbClr>
            </a:outerShdw>
          </a:effectLst>
        </p:spPr>
      </p:pic>
      <p:pic>
        <p:nvPicPr>
          <p:cNvPr id="10" name="Picture 9" descr="A person with a blue shirt&#10;&#10;AI-generated content may be incorrect.">
            <a:extLst>
              <a:ext uri="{FF2B5EF4-FFF2-40B4-BE49-F238E27FC236}">
                <a16:creationId xmlns:a16="http://schemas.microsoft.com/office/drawing/2014/main" id="{BD0DB572-E980-403F-B1F0-AA5565A6C88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82872" y="3129524"/>
            <a:ext cx="3365296" cy="1923026"/>
          </a:xfrm>
          <a:prstGeom prst="rect">
            <a:avLst/>
          </a:prstGeom>
          <a:ln>
            <a:noFill/>
          </a:ln>
          <a:effectLst>
            <a:outerShdw blurRad="190500" algn="tl" rotWithShape="0">
              <a:srgbClr val="000000">
                <a:alpha val="70000"/>
              </a:srgbClr>
            </a:outerShdw>
          </a:effectLst>
        </p:spPr>
      </p:pic>
      <p:pic>
        <p:nvPicPr>
          <p:cNvPr id="11" name="Picture 10" descr="A person in a blue shirt&#10;&#10;AI-generated content may be incorrect.">
            <a:extLst>
              <a:ext uri="{FF2B5EF4-FFF2-40B4-BE49-F238E27FC236}">
                <a16:creationId xmlns:a16="http://schemas.microsoft.com/office/drawing/2014/main" id="{274F6A66-8F49-02DE-73FC-B6211C51DFF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88504" y="3129524"/>
            <a:ext cx="3365296" cy="1923026"/>
          </a:xfrm>
          <a:prstGeom prst="rect">
            <a:avLst/>
          </a:prstGeom>
          <a:ln>
            <a:noFill/>
          </a:ln>
          <a:effectLst>
            <a:outerShdw blurRad="190500" algn="tl" rotWithShape="0">
              <a:srgbClr val="000000">
                <a:alpha val="70000"/>
              </a:srgbClr>
            </a:outerShdw>
          </a:effectLst>
        </p:spPr>
      </p:pic>
      <p:sp>
        <p:nvSpPr>
          <p:cNvPr id="3" name="Title 2">
            <a:extLst>
              <a:ext uri="{FF2B5EF4-FFF2-40B4-BE49-F238E27FC236}">
                <a16:creationId xmlns:a16="http://schemas.microsoft.com/office/drawing/2014/main" id="{CDBB09DF-5B67-8A15-4B01-7597EB7C31FF}"/>
              </a:ext>
            </a:extLst>
          </p:cNvPr>
          <p:cNvSpPr txBox="1">
            <a:spLocks/>
          </p:cNvSpPr>
          <p:nvPr/>
        </p:nvSpPr>
        <p:spPr>
          <a:xfrm>
            <a:off x="1348850" y="127575"/>
            <a:ext cx="9494300" cy="1143000"/>
          </a:xfrm>
          <a:prstGeom prst="rect">
            <a:avLst/>
          </a:prstGeom>
        </p:spPr>
        <p:txBody>
          <a:bodyPr vert="horz" lIns="0" tIns="0" rIns="0" bIns="0" rtlCol="0" anchor="t" anchorCtr="0">
            <a:normAutofit/>
          </a:bodyPr>
          <a:lstStyle>
            <a:lvl1pPr algn="l" defTabSz="914400" rtl="0" eaLnBrk="1" latinLnBrk="0" hangingPunct="1">
              <a:lnSpc>
                <a:spcPct val="100000"/>
              </a:lnSpc>
              <a:spcBef>
                <a:spcPct val="0"/>
              </a:spcBef>
              <a:buNone/>
              <a:defRPr sz="2800" kern="1200">
                <a:solidFill>
                  <a:schemeClr val="accent1"/>
                </a:solidFill>
                <a:latin typeface="+mj-lt"/>
                <a:ea typeface="+mj-ea"/>
                <a:cs typeface="Arial" panose="020B0604020202020204" pitchFamily="34" charset="0"/>
              </a:defRPr>
            </a:lvl1pPr>
          </a:lstStyle>
          <a:p>
            <a:pPr algn="ctr"/>
            <a:r>
              <a:rPr lang="en-US" sz="3600" dirty="0">
                <a:solidFill>
                  <a:schemeClr val="tx1"/>
                </a:solidFill>
              </a:rPr>
              <a:t>More Field Agents serving Southeast Michigan</a:t>
            </a:r>
          </a:p>
        </p:txBody>
      </p:sp>
    </p:spTree>
    <p:extLst>
      <p:ext uri="{BB962C8B-B14F-4D97-AF65-F5344CB8AC3E}">
        <p14:creationId xmlns:p14="http://schemas.microsoft.com/office/powerpoint/2010/main" val="3106694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08F568-BC72-5D4D-6F35-4D9081C81F39}"/>
            </a:ext>
          </a:extLst>
        </p:cNvPr>
        <p:cNvGrpSpPr/>
        <p:nvPr/>
      </p:nvGrpSpPr>
      <p:grpSpPr>
        <a:xfrm>
          <a:off x="0" y="0"/>
          <a:ext cx="0" cy="0"/>
          <a:chOff x="0" y="0"/>
          <a:chExt cx="0" cy="0"/>
        </a:xfrm>
      </p:grpSpPr>
      <p:sp>
        <p:nvSpPr>
          <p:cNvPr id="27" name="Title 26">
            <a:extLst>
              <a:ext uri="{FF2B5EF4-FFF2-40B4-BE49-F238E27FC236}">
                <a16:creationId xmlns:a16="http://schemas.microsoft.com/office/drawing/2014/main" id="{B9BE1C89-AA91-27FD-5762-161B48B06272}"/>
              </a:ext>
            </a:extLst>
          </p:cNvPr>
          <p:cNvSpPr>
            <a:spLocks noGrp="1"/>
          </p:cNvSpPr>
          <p:nvPr>
            <p:ph type="ctrTitle"/>
          </p:nvPr>
        </p:nvSpPr>
        <p:spPr>
          <a:xfrm>
            <a:off x="2103120" y="2473325"/>
            <a:ext cx="9593263" cy="1409563"/>
          </a:xfrm>
        </p:spPr>
        <p:txBody>
          <a:bodyPr vert="horz" lIns="0" tIns="0" rIns="0" bIns="0" rtlCol="0" anchor="ctr" anchorCtr="0">
            <a:normAutofit/>
          </a:bodyPr>
          <a:lstStyle/>
          <a:p>
            <a:r>
              <a:rPr lang="en-US" kern="1200" dirty="0">
                <a:solidFill>
                  <a:srgbClr val="FFC000"/>
                </a:solidFill>
                <a:latin typeface="+mj-lt"/>
                <a:ea typeface="+mj-ea"/>
                <a:cs typeface="Arial"/>
              </a:rPr>
              <a:t> </a:t>
            </a:r>
            <a:endParaRPr lang="en-US" kern="1200" dirty="0">
              <a:solidFill>
                <a:srgbClr val="FFC000"/>
              </a:solidFill>
              <a:latin typeface="+mj-lt"/>
              <a:cs typeface="Arial"/>
            </a:endParaRPr>
          </a:p>
        </p:txBody>
      </p:sp>
      <p:sp>
        <p:nvSpPr>
          <p:cNvPr id="29" name="Title 26">
            <a:extLst>
              <a:ext uri="{FF2B5EF4-FFF2-40B4-BE49-F238E27FC236}">
                <a16:creationId xmlns:a16="http://schemas.microsoft.com/office/drawing/2014/main" id="{BE595B28-6BC7-B5F3-05C7-360F05D93F63}"/>
              </a:ext>
            </a:extLst>
          </p:cNvPr>
          <p:cNvSpPr txBox="1">
            <a:spLocks/>
          </p:cNvSpPr>
          <p:nvPr/>
        </p:nvSpPr>
        <p:spPr>
          <a:xfrm>
            <a:off x="1395687" y="2127921"/>
            <a:ext cx="10157215" cy="4371201"/>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2800" kern="1200">
                <a:solidFill>
                  <a:schemeClr val="accent1"/>
                </a:solidFill>
                <a:latin typeface="+mj-lt"/>
                <a:ea typeface="+mj-ea"/>
                <a:cs typeface="Arial" panose="020B0604020202020204" pitchFamily="34" charset="0"/>
              </a:defRPr>
            </a:lvl1pPr>
          </a:lstStyle>
          <a:p>
            <a:pPr marL="0" marR="0" lvl="0" indent="0" algn="l" defTabSz="914400" rtl="0" eaLnBrk="1" fontAlgn="auto" latinLnBrk="0" hangingPunct="1">
              <a:lnSpc>
                <a:spcPct val="110000"/>
              </a:lnSpc>
              <a:spcBef>
                <a:spcPts val="0"/>
              </a:spcBef>
              <a:spcAft>
                <a:spcPts val="600"/>
              </a:spcAft>
              <a:buClrTx/>
              <a:buSzTx/>
              <a:buFontTx/>
              <a:buNone/>
              <a:tabLst/>
              <a:defRPr/>
            </a:pPr>
            <a:r>
              <a:rPr kumimoji="0" lang="en-US" sz="4800" b="0" i="0" u="none" strike="noStrike" kern="1200" cap="none" spc="0" normalizeH="0" baseline="0" noProof="0" dirty="0">
                <a:ln>
                  <a:noFill/>
                </a:ln>
                <a:solidFill>
                  <a:srgbClr val="FFFFFF"/>
                </a:solidFill>
                <a:effectLst/>
                <a:uLnTx/>
                <a:uFillTx/>
                <a:latin typeface="Arial Black" panose="020B0A04020102020204"/>
                <a:ea typeface="+mj-ea"/>
                <a:cs typeface="Arial"/>
              </a:rPr>
              <a:t>1 General Agent</a:t>
            </a:r>
          </a:p>
          <a:p>
            <a:pPr marL="0" marR="0" lvl="0" indent="0" algn="l" defTabSz="914400" rtl="0" eaLnBrk="1" fontAlgn="auto" latinLnBrk="0" hangingPunct="1">
              <a:lnSpc>
                <a:spcPct val="110000"/>
              </a:lnSpc>
              <a:spcBef>
                <a:spcPts val="0"/>
              </a:spcBef>
              <a:spcAft>
                <a:spcPts val="600"/>
              </a:spcAft>
              <a:buClrTx/>
              <a:buSzTx/>
              <a:buFontTx/>
              <a:buNone/>
              <a:tabLst/>
              <a:defRPr/>
            </a:pPr>
            <a:r>
              <a:rPr kumimoji="0" lang="en-US" sz="4800" b="0" i="0" u="none" strike="noStrike" kern="1200" cap="none" spc="0" normalizeH="0" baseline="0" noProof="0" dirty="0">
                <a:ln>
                  <a:noFill/>
                </a:ln>
                <a:solidFill>
                  <a:srgbClr val="FFFFFF"/>
                </a:solidFill>
                <a:effectLst/>
                <a:uLnTx/>
                <a:uFillTx/>
                <a:latin typeface="Arial Black" panose="020B0A04020102020204"/>
                <a:ea typeface="+mj-ea"/>
                <a:cs typeface="Arial"/>
              </a:rPr>
              <a:t>2 Support Staff</a:t>
            </a:r>
          </a:p>
          <a:p>
            <a:pPr marL="0" marR="0" lvl="0" indent="0" algn="l" defTabSz="914400" rtl="0" eaLnBrk="1" fontAlgn="auto" latinLnBrk="0" hangingPunct="1">
              <a:lnSpc>
                <a:spcPct val="110000"/>
              </a:lnSpc>
              <a:spcBef>
                <a:spcPts val="0"/>
              </a:spcBef>
              <a:spcAft>
                <a:spcPts val="600"/>
              </a:spcAft>
              <a:buClrTx/>
              <a:buSzTx/>
              <a:buFontTx/>
              <a:buNone/>
              <a:tabLst/>
              <a:defRPr/>
            </a:pPr>
            <a:r>
              <a:rPr kumimoji="0" lang="en-US" sz="4800" b="0" i="0" u="none" strike="noStrike" kern="1200" cap="none" spc="0" normalizeH="0" baseline="0" noProof="0" dirty="0">
                <a:ln>
                  <a:noFill/>
                </a:ln>
                <a:solidFill>
                  <a:srgbClr val="FFFFFF"/>
                </a:solidFill>
                <a:effectLst/>
                <a:uLnTx/>
                <a:uFillTx/>
                <a:latin typeface="Arial Black" panose="020B0A04020102020204"/>
                <a:ea typeface="+mj-ea"/>
                <a:cs typeface="Arial"/>
              </a:rPr>
              <a:t>4 Financial Advisors</a:t>
            </a:r>
          </a:p>
          <a:p>
            <a:pPr marL="0" marR="0" lvl="0" indent="0" algn="l" defTabSz="914400" rtl="0" eaLnBrk="1" fontAlgn="auto" latinLnBrk="0" hangingPunct="1">
              <a:lnSpc>
                <a:spcPct val="110000"/>
              </a:lnSpc>
              <a:spcBef>
                <a:spcPts val="0"/>
              </a:spcBef>
              <a:spcAft>
                <a:spcPts val="600"/>
              </a:spcAft>
              <a:buClrTx/>
              <a:buSzTx/>
              <a:buFontTx/>
              <a:buNone/>
              <a:tabLst/>
              <a:defRPr/>
            </a:pPr>
            <a:r>
              <a:rPr kumimoji="0" lang="en-US" sz="4800" b="0" i="0" u="none" strike="noStrike" kern="1200" cap="none" spc="0" normalizeH="0" baseline="0" noProof="0" dirty="0">
                <a:ln>
                  <a:noFill/>
                </a:ln>
                <a:solidFill>
                  <a:srgbClr val="FFFFFF"/>
                </a:solidFill>
                <a:effectLst/>
                <a:uLnTx/>
                <a:uFillTx/>
                <a:latin typeface="Arial Black" panose="020B0A04020102020204"/>
                <a:ea typeface="+mj-ea"/>
                <a:cs typeface="Arial"/>
              </a:rPr>
              <a:t>12 Field Agents</a:t>
            </a:r>
          </a:p>
          <a:p>
            <a:pPr marL="0" marR="0" lvl="0" indent="0" algn="l" defTabSz="914400" rtl="0" eaLnBrk="1" fontAlgn="auto" latinLnBrk="0" hangingPunct="1">
              <a:lnSpc>
                <a:spcPct val="110000"/>
              </a:lnSpc>
              <a:spcBef>
                <a:spcPts val="0"/>
              </a:spcBef>
              <a:spcAft>
                <a:spcPts val="600"/>
              </a:spcAft>
              <a:buClrTx/>
              <a:buSzTx/>
              <a:buFontTx/>
              <a:buNone/>
              <a:tabLst/>
              <a:defRPr/>
            </a:pPr>
            <a:r>
              <a:rPr kumimoji="0" lang="en-US" sz="4800" b="0" i="0" u="none" strike="noStrike" kern="1200" cap="none" spc="0" normalizeH="0" baseline="0" noProof="0" dirty="0">
                <a:ln>
                  <a:noFill/>
                </a:ln>
                <a:solidFill>
                  <a:srgbClr val="FFFFFF"/>
                </a:solidFill>
                <a:effectLst/>
                <a:uLnTx/>
                <a:uFillTx/>
                <a:latin typeface="Arial Black" panose="020B0A04020102020204"/>
                <a:ea typeface="+mj-ea"/>
                <a:cs typeface="Arial"/>
              </a:rPr>
              <a:t>Serving over 30,000 members!</a:t>
            </a:r>
          </a:p>
        </p:txBody>
      </p:sp>
    </p:spTree>
    <p:extLst>
      <p:ext uri="{BB962C8B-B14F-4D97-AF65-F5344CB8AC3E}">
        <p14:creationId xmlns:p14="http://schemas.microsoft.com/office/powerpoint/2010/main" val="3635425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C61455-4268-25F0-00B6-1BEB5147061B}"/>
            </a:ext>
          </a:extLst>
        </p:cNvPr>
        <p:cNvGrpSpPr/>
        <p:nvPr/>
      </p:nvGrpSpPr>
      <p:grpSpPr>
        <a:xfrm>
          <a:off x="0" y="0"/>
          <a:ext cx="0" cy="0"/>
          <a:chOff x="0" y="0"/>
          <a:chExt cx="0" cy="0"/>
        </a:xfrm>
      </p:grpSpPr>
      <p:sp>
        <p:nvSpPr>
          <p:cNvPr id="27" name="Title 26">
            <a:extLst>
              <a:ext uri="{FF2B5EF4-FFF2-40B4-BE49-F238E27FC236}">
                <a16:creationId xmlns:a16="http://schemas.microsoft.com/office/drawing/2014/main" id="{BFE04647-74BB-94B0-7EB4-CE7BF5A3EAE8}"/>
              </a:ext>
            </a:extLst>
          </p:cNvPr>
          <p:cNvSpPr>
            <a:spLocks noGrp="1"/>
          </p:cNvSpPr>
          <p:nvPr>
            <p:ph type="ctrTitle"/>
          </p:nvPr>
        </p:nvSpPr>
        <p:spPr>
          <a:xfrm>
            <a:off x="2103120" y="2473325"/>
            <a:ext cx="9593263" cy="1409563"/>
          </a:xfrm>
        </p:spPr>
        <p:txBody>
          <a:bodyPr vert="horz" lIns="0" tIns="0" rIns="0" bIns="0" rtlCol="0" anchor="ctr" anchorCtr="0">
            <a:normAutofit/>
          </a:bodyPr>
          <a:lstStyle/>
          <a:p>
            <a:r>
              <a:rPr lang="en-US" kern="1200" dirty="0">
                <a:solidFill>
                  <a:srgbClr val="FFC000"/>
                </a:solidFill>
                <a:latin typeface="+mj-lt"/>
                <a:ea typeface="+mj-ea"/>
                <a:cs typeface="Arial"/>
              </a:rPr>
              <a:t> </a:t>
            </a:r>
            <a:endParaRPr lang="en-US" kern="1200" dirty="0">
              <a:solidFill>
                <a:srgbClr val="FFC000"/>
              </a:solidFill>
              <a:latin typeface="+mj-lt"/>
              <a:cs typeface="Arial"/>
            </a:endParaRPr>
          </a:p>
        </p:txBody>
      </p:sp>
      <p:sp>
        <p:nvSpPr>
          <p:cNvPr id="29" name="Title 26">
            <a:extLst>
              <a:ext uri="{FF2B5EF4-FFF2-40B4-BE49-F238E27FC236}">
                <a16:creationId xmlns:a16="http://schemas.microsoft.com/office/drawing/2014/main" id="{C426FEB2-0A04-B474-20AA-A6854B918159}"/>
              </a:ext>
            </a:extLst>
          </p:cNvPr>
          <p:cNvSpPr txBox="1">
            <a:spLocks/>
          </p:cNvSpPr>
          <p:nvPr/>
        </p:nvSpPr>
        <p:spPr>
          <a:xfrm>
            <a:off x="1395687" y="2127921"/>
            <a:ext cx="10157215" cy="4371201"/>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2800" kern="1200">
                <a:solidFill>
                  <a:schemeClr val="accent1"/>
                </a:solidFill>
                <a:latin typeface="+mj-lt"/>
                <a:ea typeface="+mj-ea"/>
                <a:cs typeface="Arial" panose="020B0604020202020204" pitchFamily="34" charset="0"/>
              </a:defRPr>
            </a:lvl1pPr>
          </a:lstStyle>
          <a:p>
            <a:pPr marL="0" marR="0" lvl="0" indent="0" algn="ctr" defTabSz="914400" rtl="0" eaLnBrk="1" fontAlgn="auto" latinLnBrk="0" hangingPunct="1">
              <a:lnSpc>
                <a:spcPct val="110000"/>
              </a:lnSpc>
              <a:spcBef>
                <a:spcPts val="0"/>
              </a:spcBef>
              <a:spcAft>
                <a:spcPts val="600"/>
              </a:spcAft>
              <a:buClrTx/>
              <a:buSzTx/>
              <a:buFontTx/>
              <a:buNone/>
              <a:tabLst/>
              <a:defRPr/>
            </a:pPr>
            <a:endParaRPr kumimoji="0" lang="en-US" sz="6000" b="0" i="0" u="none" strike="noStrike" kern="1200" cap="none" spc="0" normalizeH="0" baseline="0" noProof="0" dirty="0">
              <a:ln>
                <a:noFill/>
              </a:ln>
              <a:solidFill>
                <a:srgbClr val="FFFFFF"/>
              </a:solidFill>
              <a:effectLst/>
              <a:uLnTx/>
              <a:uFillTx/>
              <a:latin typeface="Arial Black" panose="020B0A04020102020204"/>
              <a:ea typeface="+mj-ea"/>
              <a:cs typeface="Arial"/>
            </a:endParaRPr>
          </a:p>
          <a:p>
            <a:pPr marL="0" marR="0" lvl="0" indent="0" algn="ctr" defTabSz="914400" rtl="0" eaLnBrk="1" fontAlgn="auto" latinLnBrk="0" hangingPunct="1">
              <a:lnSpc>
                <a:spcPct val="110000"/>
              </a:lnSpc>
              <a:spcBef>
                <a:spcPts val="0"/>
              </a:spcBef>
              <a:spcAft>
                <a:spcPts val="600"/>
              </a:spcAft>
              <a:buClrTx/>
              <a:buSzTx/>
              <a:buFontTx/>
              <a:buNone/>
              <a:tabLst/>
              <a:defRPr/>
            </a:pPr>
            <a:r>
              <a:rPr kumimoji="0" lang="en-US" sz="6000" b="0" i="0" u="none" strike="noStrike" kern="1200" cap="none" spc="0" normalizeH="0" baseline="0" noProof="0" dirty="0">
                <a:ln>
                  <a:noFill/>
                </a:ln>
                <a:solidFill>
                  <a:srgbClr val="FFFFFF"/>
                </a:solidFill>
                <a:effectLst/>
                <a:uLnTx/>
                <a:uFillTx/>
                <a:latin typeface="Arial Black" panose="020B0A04020102020204"/>
                <a:ea typeface="+mj-ea"/>
                <a:cs typeface="Arial"/>
              </a:rPr>
              <a:t>We need 14 more men to join us! </a:t>
            </a:r>
          </a:p>
          <a:p>
            <a:pPr marL="0" marR="0" lvl="0" indent="0" algn="ctr" defTabSz="914400" rtl="0" eaLnBrk="1" fontAlgn="auto" latinLnBrk="0" hangingPunct="1">
              <a:lnSpc>
                <a:spcPct val="110000"/>
              </a:lnSpc>
              <a:spcBef>
                <a:spcPts val="0"/>
              </a:spcBef>
              <a:spcAft>
                <a:spcPts val="60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Arial Black" panose="020B0A04020102020204"/>
              <a:ea typeface="+mj-ea"/>
              <a:cs typeface="Arial"/>
            </a:endParaRPr>
          </a:p>
        </p:txBody>
      </p:sp>
    </p:spTree>
    <p:extLst>
      <p:ext uri="{BB962C8B-B14F-4D97-AF65-F5344CB8AC3E}">
        <p14:creationId xmlns:p14="http://schemas.microsoft.com/office/powerpoint/2010/main" val="3993438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4A4055-6C84-C459-B4D5-BD9B73ABAE95}"/>
            </a:ext>
          </a:extLst>
        </p:cNvPr>
        <p:cNvGrpSpPr/>
        <p:nvPr/>
      </p:nvGrpSpPr>
      <p:grpSpPr>
        <a:xfrm>
          <a:off x="0" y="0"/>
          <a:ext cx="0" cy="0"/>
          <a:chOff x="0" y="0"/>
          <a:chExt cx="0" cy="0"/>
        </a:xfrm>
      </p:grpSpPr>
      <p:sp>
        <p:nvSpPr>
          <p:cNvPr id="27" name="Title 26">
            <a:extLst>
              <a:ext uri="{FF2B5EF4-FFF2-40B4-BE49-F238E27FC236}">
                <a16:creationId xmlns:a16="http://schemas.microsoft.com/office/drawing/2014/main" id="{FBAB60C8-E772-4DDB-E0E0-AD672FFE35E4}"/>
              </a:ext>
            </a:extLst>
          </p:cNvPr>
          <p:cNvSpPr>
            <a:spLocks noGrp="1"/>
          </p:cNvSpPr>
          <p:nvPr>
            <p:ph type="ctrTitle"/>
          </p:nvPr>
        </p:nvSpPr>
        <p:spPr>
          <a:xfrm>
            <a:off x="1299368" y="3348395"/>
            <a:ext cx="9593263" cy="1409563"/>
          </a:xfrm>
        </p:spPr>
        <p:txBody>
          <a:bodyPr vert="horz" lIns="0" tIns="0" rIns="0" bIns="0" rtlCol="0" anchor="ctr" anchorCtr="0">
            <a:normAutofit/>
          </a:bodyPr>
          <a:lstStyle/>
          <a:p>
            <a:r>
              <a:rPr lang="en-US" kern="1200" dirty="0">
                <a:solidFill>
                  <a:srgbClr val="FFC000"/>
                </a:solidFill>
                <a:latin typeface="+mj-lt"/>
                <a:ea typeface="+mj-ea"/>
                <a:cs typeface="Arial"/>
              </a:rPr>
              <a:t> </a:t>
            </a:r>
            <a:endParaRPr lang="en-US" kern="1200" dirty="0">
              <a:solidFill>
                <a:srgbClr val="FFC000"/>
              </a:solidFill>
              <a:latin typeface="+mj-lt"/>
              <a:cs typeface="Arial"/>
            </a:endParaRPr>
          </a:p>
        </p:txBody>
      </p:sp>
      <p:sp>
        <p:nvSpPr>
          <p:cNvPr id="29" name="Title 26">
            <a:extLst>
              <a:ext uri="{FF2B5EF4-FFF2-40B4-BE49-F238E27FC236}">
                <a16:creationId xmlns:a16="http://schemas.microsoft.com/office/drawing/2014/main" id="{5236C81E-8DB8-1115-1FB2-0FC817D9B33A}"/>
              </a:ext>
            </a:extLst>
          </p:cNvPr>
          <p:cNvSpPr txBox="1">
            <a:spLocks/>
          </p:cNvSpPr>
          <p:nvPr/>
        </p:nvSpPr>
        <p:spPr>
          <a:xfrm>
            <a:off x="1299368" y="1953116"/>
            <a:ext cx="9746584" cy="4219083"/>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2800" kern="1200">
                <a:solidFill>
                  <a:schemeClr val="accent1"/>
                </a:solidFill>
                <a:latin typeface="+mj-lt"/>
                <a:ea typeface="+mj-ea"/>
                <a:cs typeface="Arial" panose="020B0604020202020204" pitchFamily="34" charset="0"/>
              </a:defRPr>
            </a:lvl1pPr>
          </a:lstStyle>
          <a:p>
            <a:pPr marL="0" marR="0" lvl="0" indent="0" algn="l" defTabSz="914400" rtl="0" eaLnBrk="1" fontAlgn="auto" latinLnBrk="0" hangingPunct="1">
              <a:lnSpc>
                <a:spcPct val="110000"/>
              </a:lnSpc>
              <a:spcBef>
                <a:spcPts val="0"/>
              </a:spcBef>
              <a:spcAft>
                <a:spcPts val="600"/>
              </a:spcAft>
              <a:buClrTx/>
              <a:buSzTx/>
              <a:buFontTx/>
              <a:buNone/>
              <a:tabLst/>
              <a:defRPr/>
            </a:pPr>
            <a:r>
              <a:rPr kumimoji="0" lang="en-US" sz="4800" b="0" i="0" u="none" strike="noStrike" kern="1200" cap="none" spc="0" normalizeH="0" baseline="0" noProof="0" dirty="0">
                <a:ln>
                  <a:noFill/>
                </a:ln>
                <a:solidFill>
                  <a:srgbClr val="FFFFFF"/>
                </a:solidFill>
                <a:effectLst/>
                <a:uLnTx/>
                <a:uFillTx/>
                <a:latin typeface="Arial Black" panose="020B0A04020102020204"/>
                <a:ea typeface="+mj-ea"/>
                <a:cs typeface="Arial"/>
              </a:rPr>
              <a:t>What do Field Agents do?</a:t>
            </a:r>
          </a:p>
          <a:p>
            <a:pPr marL="342900" marR="0" lvl="0" indent="-342900" algn="l" defTabSz="914400" rtl="0" eaLnBrk="1" fontAlgn="auto" latinLnBrk="0" hangingPunct="1">
              <a:lnSpc>
                <a:spcPct val="110000"/>
              </a:lnSpc>
              <a:spcBef>
                <a:spcPts val="0"/>
              </a:spcBef>
              <a:spcAft>
                <a:spcPts val="600"/>
              </a:spcAft>
              <a:buClrTx/>
              <a:buSzTx/>
              <a:buFont typeface="Wingdings" panose="05000000000000000000" pitchFamily="2" charset="2"/>
              <a:buChar char="q"/>
              <a:tabLst/>
              <a:defRPr/>
            </a:pPr>
            <a:r>
              <a:rPr kumimoji="0" lang="en-US" sz="2400" b="0" i="0" u="none" strike="noStrike" kern="1200" cap="none" spc="0" normalizeH="0" baseline="0" noProof="0" dirty="0">
                <a:ln>
                  <a:noFill/>
                </a:ln>
                <a:solidFill>
                  <a:srgbClr val="FFFFFF"/>
                </a:solidFill>
                <a:effectLst/>
                <a:uLnTx/>
                <a:uFillTx/>
                <a:latin typeface="Arial Black" panose="020B0A04020102020204"/>
                <a:ea typeface="+mj-ea"/>
                <a:cs typeface="Arial"/>
              </a:rPr>
              <a:t>The are the sales force of the Knights of Columbus!</a:t>
            </a:r>
          </a:p>
          <a:p>
            <a:pPr marL="342900" marR="0" lvl="0" indent="-342900" algn="l" defTabSz="914400" rtl="0" eaLnBrk="1" fontAlgn="auto" latinLnBrk="0" hangingPunct="1">
              <a:lnSpc>
                <a:spcPct val="110000"/>
              </a:lnSpc>
              <a:spcBef>
                <a:spcPts val="0"/>
              </a:spcBef>
              <a:spcAft>
                <a:spcPts val="600"/>
              </a:spcAft>
              <a:buClrTx/>
              <a:buSzTx/>
              <a:buFont typeface="Wingdings" panose="05000000000000000000" pitchFamily="2" charset="2"/>
              <a:buChar char="q"/>
              <a:tabLst/>
              <a:defRPr/>
            </a:pPr>
            <a:r>
              <a:rPr kumimoji="0" lang="en-US" sz="2400" b="0" i="0" u="none" strike="noStrike" kern="1200" cap="none" spc="0" normalizeH="0" baseline="0" noProof="0" dirty="0">
                <a:ln>
                  <a:noFill/>
                </a:ln>
                <a:solidFill>
                  <a:srgbClr val="FFFFFF"/>
                </a:solidFill>
                <a:effectLst/>
                <a:uLnTx/>
                <a:uFillTx/>
                <a:latin typeface="Arial Black" panose="020B0A04020102020204"/>
                <a:ea typeface="+mj-ea"/>
                <a:cs typeface="Arial"/>
              </a:rPr>
              <a:t>They are membership recruiters!</a:t>
            </a:r>
          </a:p>
          <a:p>
            <a:pPr marL="342900" marR="0" lvl="0" indent="-342900" algn="l" defTabSz="914400" rtl="0" eaLnBrk="1" fontAlgn="auto" latinLnBrk="0" hangingPunct="1">
              <a:lnSpc>
                <a:spcPct val="110000"/>
              </a:lnSpc>
              <a:spcBef>
                <a:spcPts val="0"/>
              </a:spcBef>
              <a:spcAft>
                <a:spcPts val="600"/>
              </a:spcAft>
              <a:buClrTx/>
              <a:buSzTx/>
              <a:buFont typeface="Wingdings" panose="05000000000000000000" pitchFamily="2" charset="2"/>
              <a:buChar char="q"/>
              <a:tabLst/>
              <a:defRPr/>
            </a:pPr>
            <a:r>
              <a:rPr kumimoji="0" lang="en-US" sz="2400" b="0" i="0" u="none" strike="noStrike" kern="1200" cap="none" spc="0" normalizeH="0" baseline="0" noProof="0" dirty="0">
                <a:ln>
                  <a:noFill/>
                </a:ln>
                <a:solidFill>
                  <a:srgbClr val="FFFFFF"/>
                </a:solidFill>
                <a:effectLst/>
                <a:uLnTx/>
                <a:uFillTx/>
                <a:latin typeface="Arial Black" panose="020B0A04020102020204"/>
                <a:ea typeface="+mj-ea"/>
                <a:cs typeface="Arial"/>
              </a:rPr>
              <a:t>They are council activity promoters!</a:t>
            </a:r>
          </a:p>
          <a:p>
            <a:pPr marL="342900" marR="0" lvl="0" indent="-342900" algn="l" defTabSz="914400" rtl="0" eaLnBrk="1" fontAlgn="auto" latinLnBrk="0" hangingPunct="1">
              <a:lnSpc>
                <a:spcPct val="110000"/>
              </a:lnSpc>
              <a:spcBef>
                <a:spcPts val="0"/>
              </a:spcBef>
              <a:spcAft>
                <a:spcPts val="600"/>
              </a:spcAft>
              <a:buClrTx/>
              <a:buSzTx/>
              <a:buFont typeface="Wingdings" panose="05000000000000000000" pitchFamily="2" charset="2"/>
              <a:buChar char="q"/>
              <a:tabLst/>
              <a:defRPr/>
            </a:pPr>
            <a:r>
              <a:rPr kumimoji="0" lang="en-US" sz="2400" b="0" i="0" u="none" strike="noStrike" kern="1200" cap="none" spc="0" normalizeH="0" baseline="0" noProof="0" dirty="0">
                <a:ln>
                  <a:noFill/>
                </a:ln>
                <a:solidFill>
                  <a:srgbClr val="FFFFFF"/>
                </a:solidFill>
                <a:effectLst/>
                <a:uLnTx/>
                <a:uFillTx/>
                <a:latin typeface="Arial Black" panose="020B0A04020102020204"/>
                <a:ea typeface="+mj-ea"/>
                <a:cs typeface="Arial"/>
              </a:rPr>
              <a:t>They are licensed financial professionals!</a:t>
            </a:r>
          </a:p>
          <a:p>
            <a:pPr marL="342900" marR="0" lvl="0" indent="-342900" algn="l" defTabSz="914400" rtl="0" eaLnBrk="1" fontAlgn="auto" latinLnBrk="0" hangingPunct="1">
              <a:lnSpc>
                <a:spcPct val="110000"/>
              </a:lnSpc>
              <a:spcBef>
                <a:spcPts val="0"/>
              </a:spcBef>
              <a:spcAft>
                <a:spcPts val="600"/>
              </a:spcAft>
              <a:buClrTx/>
              <a:buSzTx/>
              <a:buFont typeface="Wingdings" panose="05000000000000000000" pitchFamily="2" charset="2"/>
              <a:buChar char="q"/>
              <a:tabLst/>
              <a:defRPr/>
            </a:pPr>
            <a:r>
              <a:rPr kumimoji="0" lang="en-US" sz="2400" b="0" i="0" u="none" strike="noStrike" kern="1200" cap="none" spc="0" normalizeH="0" baseline="0" noProof="0" dirty="0">
                <a:ln>
                  <a:noFill/>
                </a:ln>
                <a:solidFill>
                  <a:srgbClr val="FFFFFF"/>
                </a:solidFill>
                <a:effectLst/>
                <a:uLnTx/>
                <a:uFillTx/>
                <a:latin typeface="Arial Black" panose="020B0A04020102020204"/>
                <a:ea typeface="+mj-ea"/>
                <a:cs typeface="Arial"/>
              </a:rPr>
              <a:t>They are active Knights in your parish and community!</a:t>
            </a:r>
          </a:p>
          <a:p>
            <a:pPr marL="342900" marR="0" lvl="0" indent="-342900" algn="l" defTabSz="914400" rtl="0" eaLnBrk="1" fontAlgn="auto" latinLnBrk="0" hangingPunct="1">
              <a:lnSpc>
                <a:spcPct val="110000"/>
              </a:lnSpc>
              <a:spcBef>
                <a:spcPts val="0"/>
              </a:spcBef>
              <a:spcAft>
                <a:spcPts val="600"/>
              </a:spcAft>
              <a:buClrTx/>
              <a:buSzTx/>
              <a:buFont typeface="Wingdings" panose="05000000000000000000" pitchFamily="2" charset="2"/>
              <a:buChar char="q"/>
              <a:tabLst/>
              <a:defRPr/>
            </a:pPr>
            <a:r>
              <a:rPr kumimoji="0" lang="en-US" sz="2400" b="0" i="0" u="none" strike="noStrike" kern="1200" cap="none" spc="0" normalizeH="0" baseline="0" noProof="0" dirty="0">
                <a:ln>
                  <a:noFill/>
                </a:ln>
                <a:solidFill>
                  <a:srgbClr val="FFFFFF"/>
                </a:solidFill>
                <a:effectLst/>
                <a:uLnTx/>
                <a:uFillTx/>
                <a:latin typeface="Arial Black" panose="020B0A04020102020204"/>
                <a:ea typeface="+mj-ea"/>
                <a:cs typeface="Arial"/>
              </a:rPr>
              <a:t>They support their family by you choosing the financial products they offer for your family.</a:t>
            </a:r>
          </a:p>
        </p:txBody>
      </p:sp>
    </p:spTree>
    <p:extLst>
      <p:ext uri="{BB962C8B-B14F-4D97-AF65-F5344CB8AC3E}">
        <p14:creationId xmlns:p14="http://schemas.microsoft.com/office/powerpoint/2010/main" val="2189241479"/>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rump Mediaeval"/>
        <a:ea typeface=""/>
        <a:cs typeface=""/>
      </a:majorFont>
      <a:minorFont>
        <a:latin typeface="Trump Mediaev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KofC Blank.pptx" id="{448A4003-2DB4-433B-AF9C-F754CB74CF43}" vid="{41EBF02C-D5F3-461B-8169-CD90AA4AA308}"/>
    </a:ext>
  </a:extLst>
</a:theme>
</file>

<file path=ppt/theme/theme2.xml><?xml version="1.0" encoding="utf-8"?>
<a:theme xmlns:a="http://schemas.openxmlformats.org/drawingml/2006/main" name="1_Office Theme">
  <a:themeElements>
    <a:clrScheme name="Custom 37">
      <a:dk1>
        <a:srgbClr val="3A373A"/>
      </a:dk1>
      <a:lt1>
        <a:srgbClr val="FFFFFF"/>
      </a:lt1>
      <a:dk2>
        <a:srgbClr val="3A383B"/>
      </a:dk2>
      <a:lt2>
        <a:srgbClr val="FFFFFF"/>
      </a:lt2>
      <a:accent1>
        <a:srgbClr val="112866"/>
      </a:accent1>
      <a:accent2>
        <a:srgbClr val="EF3B38"/>
      </a:accent2>
      <a:accent3>
        <a:srgbClr val="F7B718"/>
      </a:accent3>
      <a:accent4>
        <a:srgbClr val="0077D9"/>
      </a:accent4>
      <a:accent5>
        <a:srgbClr val="3A383B"/>
      </a:accent5>
      <a:accent6>
        <a:srgbClr val="979797"/>
      </a:accent6>
      <a:hlink>
        <a:srgbClr val="0077D9"/>
      </a:hlink>
      <a:folHlink>
        <a:srgbClr val="BBBBBB"/>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KofC Blank Wide</Template>
  <TotalTime>21310</TotalTime>
  <Words>1362</Words>
  <Application>Microsoft Office PowerPoint</Application>
  <PresentationFormat>Widescreen</PresentationFormat>
  <Paragraphs>129</Paragraphs>
  <Slides>16</Slides>
  <Notes>11</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16</vt:i4>
      </vt:variant>
    </vt:vector>
  </HeadingPairs>
  <TitlesOfParts>
    <vt:vector size="29" baseType="lpstr">
      <vt:lpstr>.Lucida Grande UI Regular</vt:lpstr>
      <vt:lpstr>Aptos</vt:lpstr>
      <vt:lpstr>Arial</vt:lpstr>
      <vt:lpstr>Arial Black</vt:lpstr>
      <vt:lpstr>Bookman Old Style</vt:lpstr>
      <vt:lpstr>Calibri</vt:lpstr>
      <vt:lpstr>Proxima Nova</vt:lpstr>
      <vt:lpstr>ProximaNova-Regular</vt:lpstr>
      <vt:lpstr>System Font Regular</vt:lpstr>
      <vt:lpstr>Trump Mediaeval</vt:lpstr>
      <vt:lpstr>Wingdings</vt:lpstr>
      <vt:lpstr>Blank Presentation</vt:lpstr>
      <vt:lpstr>1_Office Theme</vt:lpstr>
      <vt:lpstr>Council and Agency Partnership</vt:lpstr>
      <vt:lpstr>General Agent Presenting</vt:lpstr>
      <vt:lpstr>PowerPoint Presentation</vt:lpstr>
      <vt:lpstr>PowerPoint Presentation</vt:lpstr>
      <vt:lpstr>PowerPoint Presentation</vt:lpstr>
      <vt:lpstr>PowerPoint Presentation</vt:lpstr>
      <vt:lpstr> </vt:lpstr>
      <vt:lpstr> </vt:lpstr>
      <vt:lpstr> </vt:lpstr>
      <vt:lpstr>Membership Recruitment – Partnering with your field agent</vt:lpstr>
      <vt:lpstr>PowerPoint Presentation</vt:lpstr>
      <vt:lpstr>Founders Award for Star Council 2 Fraternal Benefit Events Needed</vt:lpstr>
      <vt:lpstr>Our Insurance Solutions</vt:lpstr>
      <vt:lpstr>Knights of Columbus Asset Advisors </vt:lpstr>
      <vt:lpstr> </vt:lpstr>
      <vt:lpstr> </vt:lpstr>
    </vt:vector>
  </TitlesOfParts>
  <Company>Knights of Columbus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Online Membership (A Program for Requiting and Engaging New Members)</dc:title>
  <dc:creator>Doug Kokot</dc:creator>
  <cp:lastModifiedBy>Tom Marcetti</cp:lastModifiedBy>
  <cp:revision>66</cp:revision>
  <cp:lastPrinted>2016-06-08T13:53:49Z</cp:lastPrinted>
  <dcterms:created xsi:type="dcterms:W3CDTF">2020-10-21T00:25:34Z</dcterms:created>
  <dcterms:modified xsi:type="dcterms:W3CDTF">2025-07-21T16:00:20Z</dcterms:modified>
</cp:coreProperties>
</file>