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7" r:id="rId2"/>
  </p:sldMasterIdLst>
  <p:notesMasterIdLst>
    <p:notesMasterId r:id="rId20"/>
  </p:notesMasterIdLst>
  <p:sldIdLst>
    <p:sldId id="357" r:id="rId3"/>
    <p:sldId id="7766" r:id="rId4"/>
    <p:sldId id="7786" r:id="rId5"/>
    <p:sldId id="7768" r:id="rId6"/>
    <p:sldId id="7754" r:id="rId7"/>
    <p:sldId id="7752" r:id="rId8"/>
    <p:sldId id="7790" r:id="rId9"/>
    <p:sldId id="7763" r:id="rId10"/>
    <p:sldId id="7760" r:id="rId11"/>
    <p:sldId id="7762" r:id="rId12"/>
    <p:sldId id="7780" r:id="rId13"/>
    <p:sldId id="7779" r:id="rId14"/>
    <p:sldId id="7777" r:id="rId15"/>
    <p:sldId id="7791" r:id="rId16"/>
    <p:sldId id="7775" r:id="rId17"/>
    <p:sldId id="7776" r:id="rId18"/>
    <p:sldId id="7759" r:id="rId19"/>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0F207F0-1E2D-4465-8681-730AE7B8374B}">
          <p14:sldIdLst>
            <p14:sldId id="357"/>
            <p14:sldId id="7766"/>
            <p14:sldId id="7786"/>
            <p14:sldId id="7768"/>
            <p14:sldId id="7754"/>
            <p14:sldId id="7752"/>
            <p14:sldId id="7790"/>
            <p14:sldId id="7763"/>
            <p14:sldId id="7760"/>
            <p14:sldId id="7762"/>
            <p14:sldId id="7780"/>
            <p14:sldId id="7779"/>
            <p14:sldId id="7777"/>
            <p14:sldId id="7791"/>
            <p14:sldId id="7775"/>
            <p14:sldId id="7776"/>
            <p14:sldId id="775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656" autoAdjust="0"/>
    <p:restoredTop sz="77875" autoAdjust="0"/>
  </p:normalViewPr>
  <p:slideViewPr>
    <p:cSldViewPr snapToGrid="0">
      <p:cViewPr varScale="1">
        <p:scale>
          <a:sx n="67" d="100"/>
          <a:sy n="67" d="100"/>
        </p:scale>
        <p:origin x="1044"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75" d="100"/>
        <a:sy n="75" d="100"/>
      </p:scale>
      <p:origin x="0" y="0"/>
    </p:cViewPr>
  </p:sorterViewPr>
  <p:notesViewPr>
    <p:cSldViewPr snapToGrid="0">
      <p:cViewPr varScale="1">
        <p:scale>
          <a:sx n="84" d="100"/>
          <a:sy n="84" d="100"/>
        </p:scale>
        <p:origin x="319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3C4424A9-17F0-4B42-A4B7-1295CD5DDE3B}" type="datetimeFigureOut">
              <a:rPr lang="en-US" smtClean="0"/>
              <a:t>12/7/2022</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18B7CFC2-C570-4903-A600-8E2E115C210D}" type="slidenum">
              <a:rPr lang="en-US" smtClean="0"/>
              <a:t>‹#›</a:t>
            </a:fld>
            <a:endParaRPr lang="en-US"/>
          </a:p>
        </p:txBody>
      </p:sp>
    </p:spTree>
    <p:extLst>
      <p:ext uri="{BB962C8B-B14F-4D97-AF65-F5344CB8AC3E}">
        <p14:creationId xmlns:p14="http://schemas.microsoft.com/office/powerpoint/2010/main" val="1192234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B7CFC2-C570-4903-A600-8E2E115C210D}" type="slidenum">
              <a:rPr lang="en-US" smtClean="0"/>
              <a:t>1</a:t>
            </a:fld>
            <a:endParaRPr lang="en-US"/>
          </a:p>
        </p:txBody>
      </p:sp>
    </p:spTree>
    <p:extLst>
      <p:ext uri="{BB962C8B-B14F-4D97-AF65-F5344CB8AC3E}">
        <p14:creationId xmlns:p14="http://schemas.microsoft.com/office/powerpoint/2010/main" val="39633210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Like I said earlier, these three key elements are required for each meeting, but the ratio can change. You can have a Cor Meeting that emphasizes prayer as the bulk of the meeting, but still has a period of Formation and Fraternity. And the same holds true if you switch the emphasis or focus.</a:t>
            </a:r>
          </a:p>
          <a:p>
            <a:endParaRPr lang="en-US" dirty="0"/>
          </a:p>
          <a:p>
            <a:endParaRPr lang="en-US" dirty="0"/>
          </a:p>
          <a:p>
            <a:endParaRPr lang="en-US" dirty="0"/>
          </a:p>
          <a:p>
            <a:r>
              <a:rPr lang="en-US" dirty="0"/>
              <a:t>By focusing on Prayer we…(read the yellow text) </a:t>
            </a:r>
          </a:p>
          <a:p>
            <a:pPr marL="171450" indent="-171450">
              <a:buFontTx/>
              <a:buChar char="-"/>
            </a:pPr>
            <a:r>
              <a:rPr lang="en-US" dirty="0"/>
              <a:t>Examples</a:t>
            </a:r>
          </a:p>
          <a:p>
            <a:pPr marL="171450" indent="-171450">
              <a:buFontTx/>
              <a:buChar char="-"/>
            </a:pPr>
            <a:r>
              <a:rPr lang="en-US" dirty="0"/>
              <a:t>Each of these have resources that we should make ready and never presume that our guys know all of these prayers.</a:t>
            </a:r>
          </a:p>
          <a:p>
            <a:endParaRPr lang="en-US" dirty="0"/>
          </a:p>
          <a:p>
            <a:r>
              <a:rPr lang="en-US" dirty="0"/>
              <a:t>By focusing on Formation we mean….</a:t>
            </a:r>
          </a:p>
          <a:p>
            <a:endParaRPr lang="en-US" dirty="0"/>
          </a:p>
          <a:p>
            <a:endParaRPr lang="en-US" dirty="0"/>
          </a:p>
          <a:p>
            <a:r>
              <a:rPr lang="en-US" dirty="0"/>
              <a:t>For Fraternity we mean…..</a:t>
            </a:r>
          </a:p>
        </p:txBody>
      </p:sp>
      <p:sp>
        <p:nvSpPr>
          <p:cNvPr id="4" name="Slide Number Placeholder 3"/>
          <p:cNvSpPr>
            <a:spLocks noGrp="1"/>
          </p:cNvSpPr>
          <p:nvPr>
            <p:ph type="sldNum" sz="quarter" idx="5"/>
          </p:nvPr>
        </p:nvSpPr>
        <p:spPr/>
        <p:txBody>
          <a:bodyPr/>
          <a:lstStyle/>
          <a:p>
            <a:fld id="{18B7CFC2-C570-4903-A600-8E2E115C210D}" type="slidenum">
              <a:rPr lang="en-US" smtClean="0"/>
              <a:t>10</a:t>
            </a:fld>
            <a:endParaRPr lang="en-US"/>
          </a:p>
        </p:txBody>
      </p:sp>
    </p:spTree>
    <p:extLst>
      <p:ext uri="{BB962C8B-B14F-4D97-AF65-F5344CB8AC3E}">
        <p14:creationId xmlns:p14="http://schemas.microsoft.com/office/powerpoint/2010/main" val="31060137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can be strategically organized and set up for different parts of the Fraternal year.</a:t>
            </a:r>
          </a:p>
          <a:p>
            <a:endParaRPr lang="en-US" dirty="0"/>
          </a:p>
          <a:p>
            <a:r>
              <a:rPr lang="en-US" dirty="0"/>
              <a:t>For Example, you could hold a Cor Meeting centered more on Fraternity at the beginning of the fraternal year when everything is kicking off and you’re inviting new men to attend. This is a good strategy because it is not very intimidating and helps men get to know each other. But even still, like we discussed, the fraternity centered meeting still has a period of prayer and formation.</a:t>
            </a:r>
          </a:p>
          <a:p>
            <a:endParaRPr lang="en-US" dirty="0"/>
          </a:p>
          <a:p>
            <a:r>
              <a:rPr lang="en-US" dirty="0"/>
              <a:t>As trust builds and they group is more willing to dive more deeply into their formation and prayer, and perhaps in preparation for a liturgical season or a particular program the council we be hosting, a Cor Meeting centered on Formation makes more sense. It could be as simple as the example here.</a:t>
            </a:r>
          </a:p>
        </p:txBody>
      </p:sp>
      <p:sp>
        <p:nvSpPr>
          <p:cNvPr id="4" name="Slide Number Placeholder 3"/>
          <p:cNvSpPr>
            <a:spLocks noGrp="1"/>
          </p:cNvSpPr>
          <p:nvPr>
            <p:ph type="sldNum" sz="quarter" idx="5"/>
          </p:nvPr>
        </p:nvSpPr>
        <p:spPr/>
        <p:txBody>
          <a:bodyPr/>
          <a:lstStyle/>
          <a:p>
            <a:fld id="{18B7CFC2-C570-4903-A600-8E2E115C210D}" type="slidenum">
              <a:rPr lang="en-US" smtClean="0"/>
              <a:t>11</a:t>
            </a:fld>
            <a:endParaRPr lang="en-US"/>
          </a:p>
        </p:txBody>
      </p:sp>
    </p:spTree>
    <p:extLst>
      <p:ext uri="{BB962C8B-B14F-4D97-AF65-F5344CB8AC3E}">
        <p14:creationId xmlns:p14="http://schemas.microsoft.com/office/powerpoint/2010/main" val="14180379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will impact everything – animating all council activity and relationships</a:t>
            </a:r>
          </a:p>
        </p:txBody>
      </p:sp>
      <p:sp>
        <p:nvSpPr>
          <p:cNvPr id="4" name="Slide Number Placeholder 3"/>
          <p:cNvSpPr>
            <a:spLocks noGrp="1"/>
          </p:cNvSpPr>
          <p:nvPr>
            <p:ph type="sldNum" sz="quarter" idx="5"/>
          </p:nvPr>
        </p:nvSpPr>
        <p:spPr/>
        <p:txBody>
          <a:bodyPr/>
          <a:lstStyle/>
          <a:p>
            <a:fld id="{18B7CFC2-C570-4903-A600-8E2E115C210D}" type="slidenum">
              <a:rPr lang="en-US" smtClean="0"/>
              <a:t>12</a:t>
            </a:fld>
            <a:endParaRPr lang="en-US"/>
          </a:p>
        </p:txBody>
      </p:sp>
    </p:spTree>
    <p:extLst>
      <p:ext uri="{BB962C8B-B14F-4D97-AF65-F5344CB8AC3E}">
        <p14:creationId xmlns:p14="http://schemas.microsoft.com/office/powerpoint/2010/main" val="1883998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State Team will provide:</a:t>
            </a:r>
          </a:p>
          <a:p>
            <a:pPr marL="171450" indent="-171450">
              <a:buFontTx/>
              <a:buChar char="-"/>
            </a:pPr>
            <a:r>
              <a:rPr lang="en-US" dirty="0"/>
              <a:t>Support for Council Leadership</a:t>
            </a:r>
          </a:p>
          <a:p>
            <a:pPr marL="171450" indent="-171450">
              <a:buFontTx/>
              <a:buChar char="-"/>
            </a:pPr>
            <a:r>
              <a:rPr lang="en-US" dirty="0"/>
              <a:t>Support for the implementation of Cor Meeting</a:t>
            </a:r>
          </a:p>
          <a:p>
            <a:pPr marL="171450" indent="-171450">
              <a:buFontTx/>
              <a:buChar char="-"/>
            </a:pPr>
            <a:r>
              <a:rPr lang="en-US" dirty="0"/>
              <a:t>Interface with State Deputy and State Council on integration and communication – Till the Soil and Culture Set</a:t>
            </a:r>
          </a:p>
          <a:p>
            <a:pPr marL="171450" indent="-171450">
              <a:buFontTx/>
              <a:buChar char="-"/>
            </a:pPr>
            <a:r>
              <a:rPr lang="en-US" dirty="0"/>
              <a:t>This team is designed to SCALE and grow over time</a:t>
            </a:r>
          </a:p>
          <a:p>
            <a:pPr marL="171450" indent="-171450">
              <a:buFontTx/>
              <a:buChar char="-"/>
            </a:pPr>
            <a:endParaRPr lang="en-US" dirty="0"/>
          </a:p>
          <a:p>
            <a:pPr marL="171450" indent="-171450">
              <a:buFontTx/>
              <a:buChar char="-"/>
            </a:pPr>
            <a:endParaRPr lang="en-US" dirty="0"/>
          </a:p>
          <a:p>
            <a:pPr marL="0" indent="0">
              <a:buFontTx/>
              <a:buNone/>
            </a:pPr>
            <a:r>
              <a:rPr lang="en-US" dirty="0"/>
              <a:t>The Council Team</a:t>
            </a:r>
          </a:p>
          <a:p>
            <a:pPr marL="171450" indent="-171450">
              <a:buFontTx/>
              <a:buChar char="-"/>
            </a:pPr>
            <a:r>
              <a:rPr lang="en-US" dirty="0"/>
              <a:t>A Grand Knight appointed Director will:</a:t>
            </a:r>
          </a:p>
          <a:p>
            <a:pPr marL="628650" lvl="1" indent="-171450">
              <a:buFontTx/>
              <a:buChar char="-"/>
            </a:pPr>
            <a:r>
              <a:rPr lang="en-US" dirty="0"/>
              <a:t>Run the Cor Meeting</a:t>
            </a:r>
          </a:p>
          <a:p>
            <a:pPr marL="628650" lvl="1" indent="-171450">
              <a:buFontTx/>
              <a:buChar char="-"/>
            </a:pPr>
            <a:r>
              <a:rPr lang="en-US" dirty="0"/>
              <a:t>Work with Grand Knight to interface and collaborate with the Pastor</a:t>
            </a:r>
          </a:p>
          <a:p>
            <a:pPr marL="628650" lvl="1" indent="-171450">
              <a:buFontTx/>
              <a:buChar char="-"/>
            </a:pPr>
            <a:r>
              <a:rPr lang="en-US" dirty="0"/>
              <a:t>Lead and coordinate a </a:t>
            </a:r>
            <a:r>
              <a:rPr lang="en-US"/>
              <a:t>Cor Meeting Team</a:t>
            </a:r>
            <a:endParaRPr lang="en-US" dirty="0"/>
          </a:p>
        </p:txBody>
      </p:sp>
      <p:sp>
        <p:nvSpPr>
          <p:cNvPr id="4" name="Slide Number Placeholder 3"/>
          <p:cNvSpPr>
            <a:spLocks noGrp="1"/>
          </p:cNvSpPr>
          <p:nvPr>
            <p:ph type="sldNum" sz="quarter" idx="5"/>
          </p:nvPr>
        </p:nvSpPr>
        <p:spPr/>
        <p:txBody>
          <a:bodyPr/>
          <a:lstStyle/>
          <a:p>
            <a:fld id="{18B7CFC2-C570-4903-A600-8E2E115C210D}" type="slidenum">
              <a:rPr lang="en-US" smtClean="0"/>
              <a:t>13</a:t>
            </a:fld>
            <a:endParaRPr lang="en-US"/>
          </a:p>
        </p:txBody>
      </p:sp>
    </p:spTree>
    <p:extLst>
      <p:ext uri="{BB962C8B-B14F-4D97-AF65-F5344CB8AC3E}">
        <p14:creationId xmlns:p14="http://schemas.microsoft.com/office/powerpoint/2010/main" val="29510225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is a time for us all to take a deep breath.</a:t>
            </a:r>
          </a:p>
          <a:p>
            <a:r>
              <a:rPr lang="en-US" dirty="0"/>
              <a:t>Rolling out the Cor Meeting is important for our councils, but will not happen over night.</a:t>
            </a:r>
          </a:p>
          <a:p>
            <a:r>
              <a:rPr lang="en-US" dirty="0"/>
              <a:t>We need to maintain perspective and remember that this will take time.</a:t>
            </a:r>
          </a:p>
          <a:p>
            <a:r>
              <a:rPr lang="en-US" dirty="0"/>
              <a:t>Jesus himself took his time and over the course of three years with the apostles, kept it simple and small</a:t>
            </a:r>
          </a:p>
          <a:p>
            <a:r>
              <a:rPr lang="en-US" dirty="0"/>
              <a:t>We have the freedom for this to grow naturally and we need it to.</a:t>
            </a:r>
          </a:p>
          <a:p>
            <a:endParaRPr lang="en-US" dirty="0"/>
          </a:p>
          <a:p>
            <a:r>
              <a:rPr lang="en-US" dirty="0"/>
              <a:t>SIMPLE </a:t>
            </a:r>
            <a:r>
              <a:rPr lang="en-US" dirty="0" err="1"/>
              <a:t>SIMPLE</a:t>
            </a:r>
            <a:r>
              <a:rPr lang="en-US" dirty="0"/>
              <a:t> </a:t>
            </a:r>
            <a:r>
              <a:rPr lang="en-US" dirty="0" err="1"/>
              <a:t>SIMPLE</a:t>
            </a:r>
            <a:endParaRPr lang="en-US" dirty="0"/>
          </a:p>
          <a:p>
            <a:endParaRPr lang="en-US" dirty="0"/>
          </a:p>
        </p:txBody>
      </p:sp>
      <p:sp>
        <p:nvSpPr>
          <p:cNvPr id="4" name="Slide Number Placeholder 3"/>
          <p:cNvSpPr>
            <a:spLocks noGrp="1"/>
          </p:cNvSpPr>
          <p:nvPr>
            <p:ph type="sldNum" sz="quarter" idx="5"/>
          </p:nvPr>
        </p:nvSpPr>
        <p:spPr/>
        <p:txBody>
          <a:bodyPr/>
          <a:lstStyle/>
          <a:p>
            <a:fld id="{18B7CFC2-C570-4903-A600-8E2E115C210D}" type="slidenum">
              <a:rPr lang="en-US" smtClean="0"/>
              <a:t>15</a:t>
            </a:fld>
            <a:endParaRPr lang="en-US"/>
          </a:p>
        </p:txBody>
      </p:sp>
    </p:spTree>
    <p:extLst>
      <p:ext uri="{BB962C8B-B14F-4D97-AF65-F5344CB8AC3E}">
        <p14:creationId xmlns:p14="http://schemas.microsoft.com/office/powerpoint/2010/main" val="8177266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TO DELEGATE </a:t>
            </a:r>
          </a:p>
        </p:txBody>
      </p:sp>
      <p:sp>
        <p:nvSpPr>
          <p:cNvPr id="4" name="Slide Number Placeholder 3"/>
          <p:cNvSpPr>
            <a:spLocks noGrp="1"/>
          </p:cNvSpPr>
          <p:nvPr>
            <p:ph type="sldNum" sz="quarter" idx="5"/>
          </p:nvPr>
        </p:nvSpPr>
        <p:spPr/>
        <p:txBody>
          <a:bodyPr/>
          <a:lstStyle/>
          <a:p>
            <a:fld id="{18B7CFC2-C570-4903-A600-8E2E115C210D}" type="slidenum">
              <a:rPr lang="en-US" smtClean="0"/>
              <a:t>16</a:t>
            </a:fld>
            <a:endParaRPr lang="en-US"/>
          </a:p>
        </p:txBody>
      </p:sp>
    </p:spTree>
    <p:extLst>
      <p:ext uri="{BB962C8B-B14F-4D97-AF65-F5344CB8AC3E}">
        <p14:creationId xmlns:p14="http://schemas.microsoft.com/office/powerpoint/2010/main" val="25390398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8B7CFC2-C570-4903-A600-8E2E115C210D}" type="slidenum">
              <a:rPr lang="en-US" smtClean="0"/>
              <a:t>17</a:t>
            </a:fld>
            <a:endParaRPr lang="en-US"/>
          </a:p>
        </p:txBody>
      </p:sp>
    </p:spTree>
    <p:extLst>
      <p:ext uri="{BB962C8B-B14F-4D97-AF65-F5344CB8AC3E}">
        <p14:creationId xmlns:p14="http://schemas.microsoft.com/office/powerpoint/2010/main" val="2801258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B7CFC2-C570-4903-A600-8E2E115C210D}" type="slidenum">
              <a:rPr lang="en-US" smtClean="0"/>
              <a:t>2</a:t>
            </a:fld>
            <a:endParaRPr lang="en-US"/>
          </a:p>
        </p:txBody>
      </p:sp>
    </p:spTree>
    <p:extLst>
      <p:ext uri="{BB962C8B-B14F-4D97-AF65-F5344CB8AC3E}">
        <p14:creationId xmlns:p14="http://schemas.microsoft.com/office/powerpoint/2010/main" val="699016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discuss the new Cor Meeting, let’s step back and address Blessed Michael McGivney’s vision for the Order. Evangelization and the formation of Catholic men was and is central to his vision for the Order.</a:t>
            </a:r>
          </a:p>
        </p:txBody>
      </p:sp>
      <p:sp>
        <p:nvSpPr>
          <p:cNvPr id="4" name="Slide Number Placeholder 3"/>
          <p:cNvSpPr>
            <a:spLocks noGrp="1"/>
          </p:cNvSpPr>
          <p:nvPr>
            <p:ph type="sldNum" sz="quarter" idx="5"/>
          </p:nvPr>
        </p:nvSpPr>
        <p:spPr/>
        <p:txBody>
          <a:bodyPr/>
          <a:lstStyle/>
          <a:p>
            <a:fld id="{18B7CFC2-C570-4903-A600-8E2E115C210D}" type="slidenum">
              <a:rPr lang="en-US" smtClean="0"/>
              <a:t>3</a:t>
            </a:fld>
            <a:endParaRPr lang="en-US"/>
          </a:p>
        </p:txBody>
      </p:sp>
    </p:spTree>
    <p:extLst>
      <p:ext uri="{BB962C8B-B14F-4D97-AF65-F5344CB8AC3E}">
        <p14:creationId xmlns:p14="http://schemas.microsoft.com/office/powerpoint/2010/main" val="4121274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Evangelization and men’s formation have been central to the Order since the beginning.</a:t>
            </a:r>
          </a:p>
        </p:txBody>
      </p:sp>
      <p:sp>
        <p:nvSpPr>
          <p:cNvPr id="4" name="Slide Number Placeholder 3"/>
          <p:cNvSpPr>
            <a:spLocks noGrp="1"/>
          </p:cNvSpPr>
          <p:nvPr>
            <p:ph type="sldNum" sz="quarter" idx="5"/>
          </p:nvPr>
        </p:nvSpPr>
        <p:spPr/>
        <p:txBody>
          <a:bodyPr/>
          <a:lstStyle/>
          <a:p>
            <a:fld id="{18B7CFC2-C570-4903-A600-8E2E115C210D}" type="slidenum">
              <a:rPr lang="en-US" smtClean="0"/>
              <a:t>4</a:t>
            </a:fld>
            <a:endParaRPr lang="en-US"/>
          </a:p>
        </p:txBody>
      </p:sp>
    </p:spTree>
    <p:extLst>
      <p:ext uri="{BB962C8B-B14F-4D97-AF65-F5344CB8AC3E}">
        <p14:creationId xmlns:p14="http://schemas.microsoft.com/office/powerpoint/2010/main" val="309695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Evangelization and Formation in the context of this slide – </a:t>
            </a:r>
          </a:p>
          <a:p>
            <a:endParaRPr lang="en-US" dirty="0"/>
          </a:p>
          <a:p>
            <a:r>
              <a:rPr lang="en-US" dirty="0"/>
              <a:t>MEN NEED THIS</a:t>
            </a:r>
          </a:p>
        </p:txBody>
      </p:sp>
      <p:sp>
        <p:nvSpPr>
          <p:cNvPr id="4" name="Slide Number Placeholder 3"/>
          <p:cNvSpPr>
            <a:spLocks noGrp="1"/>
          </p:cNvSpPr>
          <p:nvPr>
            <p:ph type="sldNum" sz="quarter" idx="5"/>
          </p:nvPr>
        </p:nvSpPr>
        <p:spPr/>
        <p:txBody>
          <a:bodyPr/>
          <a:lstStyle/>
          <a:p>
            <a:fld id="{18B7CFC2-C570-4903-A600-8E2E115C210D}" type="slidenum">
              <a:rPr lang="en-US" smtClean="0"/>
              <a:t>5</a:t>
            </a:fld>
            <a:endParaRPr lang="en-US"/>
          </a:p>
        </p:txBody>
      </p:sp>
    </p:spTree>
    <p:extLst>
      <p:ext uri="{BB962C8B-B14F-4D97-AF65-F5344CB8AC3E}">
        <p14:creationId xmlns:p14="http://schemas.microsoft.com/office/powerpoint/2010/main" val="3405097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B7CFC2-C570-4903-A600-8E2E115C210D}" type="slidenum">
              <a:rPr lang="en-US" smtClean="0"/>
              <a:t>6</a:t>
            </a:fld>
            <a:endParaRPr lang="en-US"/>
          </a:p>
        </p:txBody>
      </p:sp>
    </p:spTree>
    <p:extLst>
      <p:ext uri="{BB962C8B-B14F-4D97-AF65-F5344CB8AC3E}">
        <p14:creationId xmlns:p14="http://schemas.microsoft.com/office/powerpoint/2010/main" val="2337228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Cor – Latin for Heart</a:t>
            </a:r>
          </a:p>
          <a:p>
            <a:r>
              <a:rPr lang="en-US" dirty="0"/>
              <a:t>Root of the word Courage</a:t>
            </a:r>
          </a:p>
          <a:p>
            <a:r>
              <a:rPr lang="en-US" dirty="0"/>
              <a:t>Cardinal Newman speaking of how God speaks to man, man to man, and man to God – all in context of the Eucharist.</a:t>
            </a:r>
          </a:p>
        </p:txBody>
      </p:sp>
      <p:sp>
        <p:nvSpPr>
          <p:cNvPr id="4" name="Slide Number Placeholder 3"/>
          <p:cNvSpPr>
            <a:spLocks noGrp="1"/>
          </p:cNvSpPr>
          <p:nvPr>
            <p:ph type="sldNum" sz="quarter" idx="5"/>
          </p:nvPr>
        </p:nvSpPr>
        <p:spPr/>
        <p:txBody>
          <a:bodyPr/>
          <a:lstStyle/>
          <a:p>
            <a:fld id="{18B7CFC2-C570-4903-A600-8E2E115C210D}" type="slidenum">
              <a:rPr lang="en-US" smtClean="0"/>
              <a:t>7</a:t>
            </a:fld>
            <a:endParaRPr lang="en-US"/>
          </a:p>
        </p:txBody>
      </p:sp>
    </p:spTree>
    <p:extLst>
      <p:ext uri="{BB962C8B-B14F-4D97-AF65-F5344CB8AC3E}">
        <p14:creationId xmlns:p14="http://schemas.microsoft.com/office/powerpoint/2010/main" val="104046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Expand:</a:t>
            </a:r>
          </a:p>
          <a:p>
            <a:pPr marL="171450" indent="-171450">
              <a:buFontTx/>
              <a:buChar char="-"/>
            </a:pPr>
            <a:r>
              <a:rPr lang="en-US" sz="1200" dirty="0"/>
              <a:t>Does not replace the Council Meeting</a:t>
            </a:r>
          </a:p>
          <a:p>
            <a:pPr marL="171450" indent="-171450">
              <a:buFontTx/>
              <a:buChar char="-"/>
            </a:pPr>
            <a:r>
              <a:rPr lang="en-US" sz="1200" dirty="0"/>
              <a:t>Is NOT a program</a:t>
            </a:r>
          </a:p>
          <a:p>
            <a:pPr marL="171450" indent="-171450">
              <a:buFontTx/>
              <a:buChar char="-"/>
            </a:pPr>
            <a:r>
              <a:rPr lang="en-US" sz="1200" dirty="0"/>
              <a:t>Is Optional</a:t>
            </a:r>
          </a:p>
          <a:p>
            <a:pPr marL="171450" indent="-171450">
              <a:buFontTx/>
              <a:buChar char="-"/>
            </a:pPr>
            <a:r>
              <a:rPr lang="en-US" sz="1200" dirty="0"/>
              <a:t>Held Monthly – but could be even more frequent</a:t>
            </a:r>
          </a:p>
          <a:p>
            <a:pPr marL="171450" indent="-171450">
              <a:buFontTx/>
              <a:buChar char="-"/>
            </a:pPr>
            <a:r>
              <a:rPr lang="en-US" sz="1200" dirty="0"/>
              <a:t>Three key elements – ratio can vary – will expand further on this in a moment</a:t>
            </a:r>
          </a:p>
          <a:p>
            <a:pPr marL="628650" lvl="1" indent="-171450">
              <a:buFontTx/>
              <a:buChar char="-"/>
            </a:pPr>
            <a:r>
              <a:rPr lang="en-US" sz="1200" dirty="0"/>
              <a:t>These three elements help keep the structure of the meeting simple, consistent, and intentional</a:t>
            </a:r>
          </a:p>
          <a:p>
            <a:pPr marL="171450" indent="-171450">
              <a:buFontTx/>
              <a:buChar char="-"/>
            </a:pPr>
            <a:endParaRPr lang="en-US" sz="1200" dirty="0"/>
          </a:p>
          <a:p>
            <a:pPr marL="0" indent="0">
              <a:buFontTx/>
              <a:buNone/>
            </a:pPr>
            <a:r>
              <a:rPr lang="en-US" sz="1200" dirty="0"/>
              <a:t>This does not and should not compete with existing men’s ministries</a:t>
            </a:r>
          </a:p>
          <a:p>
            <a:pPr marL="171450" indent="-171450">
              <a:buFontTx/>
              <a:buChar char="-"/>
            </a:pPr>
            <a:endParaRPr lang="en-US" sz="1200" dirty="0"/>
          </a:p>
          <a:p>
            <a:pPr marL="0" indent="0">
              <a:buFontTx/>
              <a:buNone/>
            </a:pPr>
            <a:r>
              <a:rPr lang="en-US" sz="1200" dirty="0"/>
              <a:t>With these in mind we are desiring to keep it very simple so we can maintain focus on the purpose….</a:t>
            </a:r>
          </a:p>
        </p:txBody>
      </p:sp>
      <p:sp>
        <p:nvSpPr>
          <p:cNvPr id="4" name="Slide Number Placeholder 3"/>
          <p:cNvSpPr>
            <a:spLocks noGrp="1"/>
          </p:cNvSpPr>
          <p:nvPr>
            <p:ph type="sldNum" sz="quarter" idx="5"/>
          </p:nvPr>
        </p:nvSpPr>
        <p:spPr/>
        <p:txBody>
          <a:bodyPr/>
          <a:lstStyle/>
          <a:p>
            <a:fld id="{18B7CFC2-C570-4903-A600-8E2E115C210D}" type="slidenum">
              <a:rPr lang="en-US" smtClean="0"/>
              <a:t>8</a:t>
            </a:fld>
            <a:endParaRPr lang="en-US"/>
          </a:p>
        </p:txBody>
      </p:sp>
    </p:spTree>
    <p:extLst>
      <p:ext uri="{BB962C8B-B14F-4D97-AF65-F5344CB8AC3E}">
        <p14:creationId xmlns:p14="http://schemas.microsoft.com/office/powerpoint/2010/main" val="2639883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To achieve this goal and to enable those who are attending to receive and prepare to share what they have received, we need a simple and clear structure and consistency of focus. This is where the Three Key Elements of Prayer, Formation and Fraternity come in.</a:t>
            </a:r>
          </a:p>
        </p:txBody>
      </p:sp>
      <p:sp>
        <p:nvSpPr>
          <p:cNvPr id="4" name="Slide Number Placeholder 3"/>
          <p:cNvSpPr>
            <a:spLocks noGrp="1"/>
          </p:cNvSpPr>
          <p:nvPr>
            <p:ph type="sldNum" sz="quarter" idx="5"/>
          </p:nvPr>
        </p:nvSpPr>
        <p:spPr/>
        <p:txBody>
          <a:bodyPr/>
          <a:lstStyle/>
          <a:p>
            <a:fld id="{18B7CFC2-C570-4903-A600-8E2E115C210D}" type="slidenum">
              <a:rPr lang="en-US" smtClean="0"/>
              <a:t>9</a:t>
            </a:fld>
            <a:endParaRPr lang="en-US"/>
          </a:p>
        </p:txBody>
      </p:sp>
    </p:spTree>
    <p:extLst>
      <p:ext uri="{BB962C8B-B14F-4D97-AF65-F5344CB8AC3E}">
        <p14:creationId xmlns:p14="http://schemas.microsoft.com/office/powerpoint/2010/main" val="30377098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sv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9.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1.sv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3.sv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5.sv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7.sv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9.sv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21.sv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25.sv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sv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9.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1.svg"/></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3.sv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5.svg"/></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7.svg"/></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9.svg"/></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21.sv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7.svg"/></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9.svg"/></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11.svg"/></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13.svg"/></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15.svg"/></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17.svg"/></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19.svg"/></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21.svg"/></Relationships>
</file>

<file path=ppt/slideLayouts/_rels/slideLayout6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5.png"/><Relationship Id="rId1" Type="http://schemas.openxmlformats.org/officeDocument/2006/relationships/slideMaster" Target="../slideMasters/slideMaster2.xml"/><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slideLayouts/_rels/slideLayout6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25.svg"/></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7.svg"/></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9.svg"/></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11.svg"/></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13.svg"/></Relationships>
</file>

<file path=ppt/slideLayouts/_rels/slideLayout6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15.svg"/></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17.sv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19.svg"/></Relationships>
</file>

<file path=ppt/slideLayouts/_rels/slideLayout7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21.svg"/></Relationships>
</file>

<file path=ppt/slideLayouts/_rels/slideLayout7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5.png"/><Relationship Id="rId1" Type="http://schemas.openxmlformats.org/officeDocument/2006/relationships/slideMaster" Target="../slideMasters/slideMaster2.xml"/><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mblem only">
    <p:bg>
      <p:bgPr>
        <a:solidFill>
          <a:schemeClr val="accent1"/>
        </a:solidFill>
        <a:effectLst/>
      </p:bgPr>
    </p:bg>
    <p:spTree>
      <p:nvGrpSpPr>
        <p:cNvPr id="1" name=""/>
        <p:cNvGrpSpPr/>
        <p:nvPr/>
      </p:nvGrpSpPr>
      <p:grpSpPr>
        <a:xfrm>
          <a:off x="0" y="0"/>
          <a:ext cx="0" cy="0"/>
          <a:chOff x="0" y="0"/>
          <a:chExt cx="0" cy="0"/>
        </a:xfrm>
      </p:grpSpPr>
      <p:pic>
        <p:nvPicPr>
          <p:cNvPr id="6" name="Graphic 5">
            <a:extLst>
              <a:ext uri="{FF2B5EF4-FFF2-40B4-BE49-F238E27FC236}">
                <a16:creationId xmlns:a16="http://schemas.microsoft.com/office/drawing/2014/main" id="{3A7ABB9F-2C75-0047-B1B9-911166386F1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810000" y="1103589"/>
            <a:ext cx="4572000" cy="4572000"/>
          </a:xfrm>
          <a:prstGeom prst="rect">
            <a:avLst/>
          </a:prstGeom>
        </p:spPr>
      </p:pic>
    </p:spTree>
    <p:extLst>
      <p:ext uri="{BB962C8B-B14F-4D97-AF65-F5344CB8AC3E}">
        <p14:creationId xmlns:p14="http://schemas.microsoft.com/office/powerpoint/2010/main" val="1721649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accent1"/>
        </a:solidFill>
        <a:effectLst/>
      </p:bgPr>
    </p:bg>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a16="http://schemas.microsoft.com/office/drawing/2014/main" id="{2090C932-B62F-914B-BC4D-AE7D66916732}"/>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Tree>
    <p:extLst>
      <p:ext uri="{BB962C8B-B14F-4D97-AF65-F5344CB8AC3E}">
        <p14:creationId xmlns:p14="http://schemas.microsoft.com/office/powerpoint/2010/main" val="608013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87DF3-0F7A-BB4C-AB3C-D97FFDFB0EBE}"/>
              </a:ext>
            </a:extLst>
          </p:cNvPr>
          <p:cNvSpPr>
            <a:spLocks noGrp="1"/>
          </p:cNvSpPr>
          <p:nvPr>
            <p:ph type="title"/>
          </p:nvPr>
        </p:nvSpPr>
        <p:spPr/>
        <p:txBody>
          <a:bodyPr/>
          <a:lstStyle>
            <a:lvl1pPr>
              <a:defRPr sz="2800">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9FAD214-935B-7749-BF0B-768D86063C88}"/>
              </a:ext>
            </a:extLst>
          </p:cNvPr>
          <p:cNvSpPr>
            <a:spLocks noGrp="1"/>
          </p:cNvSpPr>
          <p:nvPr>
            <p:ph sz="half" idx="1"/>
          </p:nvPr>
        </p:nvSpPr>
        <p:spPr>
          <a:xfrm>
            <a:off x="423863" y="1600199"/>
            <a:ext cx="5166360" cy="4435475"/>
          </a:xfrm>
        </p:spPr>
        <p:txBody>
          <a:bodyPr/>
          <a:lstStyle>
            <a:lvl1pPr>
              <a:lnSpc>
                <a:spcPct val="110000"/>
              </a:lnSpc>
              <a:defRPr sz="2000">
                <a:solidFill>
                  <a:schemeClr val="bg1"/>
                </a:solidFill>
              </a:defRPr>
            </a:lvl1pPr>
            <a:lvl2pPr>
              <a:lnSpc>
                <a:spcPct val="110000"/>
              </a:lnSpc>
              <a:defRPr sz="2000">
                <a:solidFill>
                  <a:schemeClr val="bg1"/>
                </a:solidFill>
              </a:defRPr>
            </a:lvl2pPr>
            <a:lvl3pPr>
              <a:lnSpc>
                <a:spcPct val="110000"/>
              </a:lnSpc>
              <a:defRPr sz="2000">
                <a:solidFill>
                  <a:schemeClr val="bg1"/>
                </a:solidFill>
              </a:defRPr>
            </a:lvl3pPr>
            <a:lvl4pPr>
              <a:lnSpc>
                <a:spcPct val="110000"/>
              </a:lnSpc>
              <a:defRPr sz="2000">
                <a:solidFill>
                  <a:schemeClr val="bg1"/>
                </a:solidFill>
              </a:defRPr>
            </a:lvl4pPr>
            <a:lvl5pPr>
              <a:lnSpc>
                <a:spcPct val="110000"/>
              </a:lnSpc>
              <a:defRPr sz="20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B4255422-43FB-194B-85E8-F8436E39DDC5}"/>
              </a:ext>
            </a:extLst>
          </p:cNvPr>
          <p:cNvSpPr>
            <a:spLocks noGrp="1"/>
          </p:cNvSpPr>
          <p:nvPr>
            <p:ph sz="half" idx="2"/>
          </p:nvPr>
        </p:nvSpPr>
        <p:spPr>
          <a:xfrm>
            <a:off x="6096000" y="1600201"/>
            <a:ext cx="5166360" cy="3448878"/>
          </a:xfrm>
        </p:spPr>
        <p:txBody>
          <a:bodyPr/>
          <a:lstStyle>
            <a:lvl1pPr>
              <a:lnSpc>
                <a:spcPct val="110000"/>
              </a:lnSpc>
              <a:defRPr sz="2000">
                <a:solidFill>
                  <a:schemeClr val="bg1"/>
                </a:solidFill>
              </a:defRPr>
            </a:lvl1pPr>
            <a:lvl2pPr>
              <a:lnSpc>
                <a:spcPct val="110000"/>
              </a:lnSpc>
              <a:defRPr sz="2000">
                <a:solidFill>
                  <a:schemeClr val="bg1"/>
                </a:solidFill>
              </a:defRPr>
            </a:lvl2pPr>
            <a:lvl3pPr>
              <a:lnSpc>
                <a:spcPct val="110000"/>
              </a:lnSpc>
              <a:defRPr sz="2000">
                <a:solidFill>
                  <a:schemeClr val="bg1"/>
                </a:solidFill>
              </a:defRPr>
            </a:lvl3pPr>
            <a:lvl4pPr>
              <a:lnSpc>
                <a:spcPct val="110000"/>
              </a:lnSpc>
              <a:defRPr sz="2000">
                <a:solidFill>
                  <a:schemeClr val="bg1"/>
                </a:solidFill>
              </a:defRPr>
            </a:lvl4pPr>
            <a:lvl5pPr>
              <a:lnSpc>
                <a:spcPct val="110000"/>
              </a:lnSpc>
              <a:defRPr sz="20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descr="A close up of a sign&#10;&#10;Description automatically generated">
            <a:extLst>
              <a:ext uri="{FF2B5EF4-FFF2-40B4-BE49-F238E27FC236}">
                <a16:creationId xmlns:a16="http://schemas.microsoft.com/office/drawing/2014/main" id="{3F5D35F0-A6FD-8141-9364-759174B88624}"/>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
        <p:nvSpPr>
          <p:cNvPr id="9" name="Text Placeholder 8">
            <a:extLst>
              <a:ext uri="{FF2B5EF4-FFF2-40B4-BE49-F238E27FC236}">
                <a16:creationId xmlns:a16="http://schemas.microsoft.com/office/drawing/2014/main" id="{D2A95606-80F0-B145-8C9E-6F641430B46D}"/>
              </a:ext>
            </a:extLst>
          </p:cNvPr>
          <p:cNvSpPr>
            <a:spLocks noGrp="1"/>
          </p:cNvSpPr>
          <p:nvPr>
            <p:ph type="body" sz="quarter" idx="13"/>
          </p:nvPr>
        </p:nvSpPr>
        <p:spPr>
          <a:xfrm>
            <a:off x="6096000" y="5300870"/>
            <a:ext cx="5181600" cy="734805"/>
          </a:xfrm>
        </p:spPr>
        <p:txBody>
          <a:bodyPr/>
          <a:lstStyle>
            <a:lvl1pPr>
              <a:defRPr sz="1400">
                <a:solidFill>
                  <a:schemeClr val="bg1"/>
                </a:solidFill>
              </a:defRPr>
            </a:lvl1pPr>
            <a:lvl2pPr>
              <a:defRPr sz="1400"/>
            </a:lvl2pPr>
            <a:lvl3pPr>
              <a:defRPr sz="1400"/>
            </a:lvl3pPr>
            <a:lvl4pPr>
              <a:defRPr sz="1400"/>
            </a:lvl4pPr>
            <a:lvl5pPr>
              <a:defRPr sz="1400"/>
            </a:lvl5pPr>
          </a:lstStyle>
          <a:p>
            <a:pPr lvl="0"/>
            <a:r>
              <a:rPr lang="en-US" dirty="0"/>
              <a:t>Click to edit Master text styles</a:t>
            </a:r>
          </a:p>
        </p:txBody>
      </p:sp>
    </p:spTree>
    <p:extLst>
      <p:ext uri="{BB962C8B-B14F-4D97-AF65-F5344CB8AC3E}">
        <p14:creationId xmlns:p14="http://schemas.microsoft.com/office/powerpoint/2010/main" val="2712362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Picture">
    <p:bg>
      <p:bgPr>
        <a:solidFill>
          <a:schemeClr val="accent1"/>
        </a:solidFill>
        <a:effectLst/>
      </p:bgPr>
    </p:bg>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69C2D432-1D55-CC48-BC16-EFAB7BF6B2E9}"/>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8" name="Picture 7" descr="A close up of a sign&#10;&#10;Description automatically generated">
            <a:extLst>
              <a:ext uri="{FF2B5EF4-FFF2-40B4-BE49-F238E27FC236}">
                <a16:creationId xmlns:a16="http://schemas.microsoft.com/office/drawing/2014/main" id="{DCDB488C-E165-D147-B1F5-B55A82097E1B}"/>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
        <p:nvSpPr>
          <p:cNvPr id="2" name="Title 1">
            <a:extLst>
              <a:ext uri="{FF2B5EF4-FFF2-40B4-BE49-F238E27FC236}">
                <a16:creationId xmlns:a16="http://schemas.microsoft.com/office/drawing/2014/main" id="{B4131784-3267-9C4E-9818-D1EC22730AD9}"/>
              </a:ext>
            </a:extLst>
          </p:cNvPr>
          <p:cNvSpPr>
            <a:spLocks noGrp="1"/>
          </p:cNvSpPr>
          <p:nvPr>
            <p:ph type="title"/>
          </p:nvPr>
        </p:nvSpPr>
        <p:spPr/>
        <p:txBody>
          <a:bodyPr/>
          <a:lstStyle>
            <a:lvl1pPr>
              <a:lnSpc>
                <a:spcPct val="100000"/>
              </a:lnSpc>
              <a:defRPr sz="2800">
                <a:solidFill>
                  <a:schemeClr val="bg1"/>
                </a:solidFill>
              </a:defRPr>
            </a:lvl1pPr>
          </a:lstStyle>
          <a:p>
            <a:r>
              <a:rPr lang="en-US" dirty="0"/>
              <a:t>Click to edit Master title style</a:t>
            </a:r>
          </a:p>
        </p:txBody>
      </p:sp>
      <p:sp>
        <p:nvSpPr>
          <p:cNvPr id="4" name="Text Placeholder 3">
            <a:extLst>
              <a:ext uri="{FF2B5EF4-FFF2-40B4-BE49-F238E27FC236}">
                <a16:creationId xmlns:a16="http://schemas.microsoft.com/office/drawing/2014/main" id="{34A47754-3053-5E40-89D5-4F7DB0BC2F66}"/>
              </a:ext>
            </a:extLst>
          </p:cNvPr>
          <p:cNvSpPr>
            <a:spLocks noGrp="1"/>
          </p:cNvSpPr>
          <p:nvPr>
            <p:ph type="body" sz="quarter" idx="13"/>
          </p:nvPr>
        </p:nvSpPr>
        <p:spPr>
          <a:xfrm>
            <a:off x="423862" y="1600200"/>
            <a:ext cx="4892040" cy="4435475"/>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428267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accent1"/>
        </a:solidFill>
        <a:effectLst/>
      </p:bgPr>
    </p:bg>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69C2D432-1D55-CC48-BC16-EFAB7BF6B2E9}"/>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8" name="Picture 7" descr="A close up of a sign&#10;&#10;Description automatically generated">
            <a:extLst>
              <a:ext uri="{FF2B5EF4-FFF2-40B4-BE49-F238E27FC236}">
                <a16:creationId xmlns:a16="http://schemas.microsoft.com/office/drawing/2014/main" id="{DCDB488C-E165-D147-B1F5-B55A82097E1B}"/>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
        <p:nvSpPr>
          <p:cNvPr id="9" name="Title 8">
            <a:extLst>
              <a:ext uri="{FF2B5EF4-FFF2-40B4-BE49-F238E27FC236}">
                <a16:creationId xmlns:a16="http://schemas.microsoft.com/office/drawing/2014/main" id="{8B94699D-80A6-8D45-93C1-60C66F897EE5}"/>
              </a:ext>
            </a:extLst>
          </p:cNvPr>
          <p:cNvSpPr>
            <a:spLocks noGrp="1"/>
          </p:cNvSpPr>
          <p:nvPr>
            <p:ph type="title"/>
          </p:nvPr>
        </p:nvSpPr>
        <p:spPr>
          <a:xfrm>
            <a:off x="423070" y="1600200"/>
            <a:ext cx="4892642" cy="3647661"/>
          </a:xfrm>
        </p:spPr>
        <p:txBody>
          <a:bodyPr anchor="ctr" anchorCtr="0"/>
          <a:lstStyle>
            <a:lvl1pPr>
              <a:lnSpc>
                <a:spcPct val="100000"/>
              </a:lnSpc>
              <a:defRPr sz="3600">
                <a:solidFill>
                  <a:schemeClr val="accent2"/>
                </a:solidFill>
              </a:defRPr>
            </a:lvl1pPr>
          </a:lstStyle>
          <a:p>
            <a:r>
              <a:rPr lang="en-US"/>
              <a:t>Click to edit Master title style</a:t>
            </a:r>
            <a:endParaRPr lang="en-US" dirty="0"/>
          </a:p>
        </p:txBody>
      </p:sp>
      <p:sp>
        <p:nvSpPr>
          <p:cNvPr id="23" name="Text Placeholder 22">
            <a:extLst>
              <a:ext uri="{FF2B5EF4-FFF2-40B4-BE49-F238E27FC236}">
                <a16:creationId xmlns:a16="http://schemas.microsoft.com/office/drawing/2014/main" id="{EC918B1B-9ADB-9747-AD2E-544BF60CA8AE}"/>
              </a:ext>
            </a:extLst>
          </p:cNvPr>
          <p:cNvSpPr>
            <a:spLocks noGrp="1"/>
          </p:cNvSpPr>
          <p:nvPr>
            <p:ph type="body" sz="quarter" idx="13"/>
          </p:nvPr>
        </p:nvSpPr>
        <p:spPr>
          <a:xfrm>
            <a:off x="423863" y="457200"/>
            <a:ext cx="4893861" cy="1143000"/>
          </a:xfrm>
        </p:spPr>
        <p:txBody>
          <a:bodyPr/>
          <a:lstStyle>
            <a:lvl1pPr>
              <a:defRPr sz="1400">
                <a:solidFill>
                  <a:schemeClr val="bg2"/>
                </a:solidFill>
              </a:defRPr>
            </a:lvl1pPr>
            <a:lvl2pPr>
              <a:defRPr sz="1400">
                <a:solidFill>
                  <a:schemeClr val="bg2"/>
                </a:solidFill>
              </a:defRPr>
            </a:lvl2pPr>
            <a:lvl3pPr>
              <a:defRPr sz="1400"/>
            </a:lvl3pPr>
            <a:lvl4pPr>
              <a:defRPr sz="1400"/>
            </a:lvl4pPr>
            <a:lvl5pPr>
              <a:defRPr sz="1400"/>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3152300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_Y">
    <p:bg>
      <p:bgPr>
        <a:solidFill>
          <a:schemeClr val="accent3"/>
        </a:solidFill>
        <a:effectLst/>
      </p:bgPr>
    </p:b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32F146D1-959D-114E-A46D-D04F93BF9644}"/>
              </a:ext>
            </a:extLst>
          </p:cNvPr>
          <p:cNvSpPr>
            <a:spLocks noGrp="1"/>
          </p:cNvSpPr>
          <p:nvPr>
            <p:ph type="pic" idx="1"/>
          </p:nvPr>
        </p:nvSpPr>
        <p:spPr>
          <a:xfrm>
            <a:off x="5410201" y="1"/>
            <a:ext cx="6781800" cy="6858000"/>
          </a:xfrm>
          <a:custGeom>
            <a:avLst/>
            <a:gdLst>
              <a:gd name="connsiteX0" fmla="*/ 6781799 w 6781800"/>
              <a:gd name="connsiteY0" fmla="*/ 0 h 6858000"/>
              <a:gd name="connsiteX1" fmla="*/ 6781800 w 6781800"/>
              <a:gd name="connsiteY1" fmla="*/ 0 h 6858000"/>
              <a:gd name="connsiteX2" fmla="*/ 6781800 w 6781800"/>
              <a:gd name="connsiteY2" fmla="*/ 6858000 h 6858000"/>
              <a:gd name="connsiteX3" fmla="*/ 0 w 6781800"/>
              <a:gd name="connsiteY3" fmla="*/ 6858000 h 6858000"/>
              <a:gd name="connsiteX4" fmla="*/ 0 w 6781800"/>
              <a:gd name="connsiteY4" fmla="*/ 6857999 h 6858000"/>
              <a:gd name="connsiteX5" fmla="*/ 3521073 w 6781800"/>
              <a:gd name="connsiteY5" fmla="*/ 6857999 h 6858000"/>
              <a:gd name="connsiteX6" fmla="*/ 92966 w 6781800"/>
              <a:gd name="connsiteY6" fmla="*/ 3429001 h 6858000"/>
              <a:gd name="connsiteX7" fmla="*/ 3521074 w 6781800"/>
              <a:gd name="connsiteY7" fmla="*/ 1 h 6858000"/>
              <a:gd name="connsiteX8" fmla="*/ 3521074 w 6781800"/>
              <a:gd name="connsiteY8" fmla="*/ 6857999 h 6858000"/>
              <a:gd name="connsiteX9" fmla="*/ 3521075 w 6781800"/>
              <a:gd name="connsiteY9" fmla="*/ 1 h 6858000"/>
              <a:gd name="connsiteX10" fmla="*/ 6781799 w 6781800"/>
              <a:gd name="connsiteY10"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781800" h="6858000">
                <a:moveTo>
                  <a:pt x="6781799" y="0"/>
                </a:moveTo>
                <a:lnTo>
                  <a:pt x="6781800" y="0"/>
                </a:lnTo>
                <a:lnTo>
                  <a:pt x="6781800" y="6858000"/>
                </a:lnTo>
                <a:lnTo>
                  <a:pt x="0" y="6858000"/>
                </a:lnTo>
                <a:lnTo>
                  <a:pt x="0" y="6857999"/>
                </a:lnTo>
                <a:lnTo>
                  <a:pt x="3521073" y="6857999"/>
                </a:lnTo>
                <a:lnTo>
                  <a:pt x="92966" y="3429001"/>
                </a:lnTo>
                <a:lnTo>
                  <a:pt x="3521074" y="1"/>
                </a:lnTo>
                <a:lnTo>
                  <a:pt x="3521074" y="6857999"/>
                </a:lnTo>
                <a:lnTo>
                  <a:pt x="3521075" y="1"/>
                </a:lnTo>
                <a:lnTo>
                  <a:pt x="6781799" y="1"/>
                </a:lnTo>
                <a:close/>
              </a:path>
            </a:pathLst>
          </a:custGeom>
          <a:solidFill>
            <a:schemeClr val="bg1"/>
          </a:solidFill>
        </p:spPr>
        <p:txBody>
          <a:bodyPr wrap="square" anchor="ctr" anchorCtr="1">
            <a:no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Slide Number Placeholder 6">
            <a:extLst>
              <a:ext uri="{FF2B5EF4-FFF2-40B4-BE49-F238E27FC236}">
                <a16:creationId xmlns:a16="http://schemas.microsoft.com/office/drawing/2014/main" id="{69C2D432-1D55-CC48-BC16-EFAB7BF6B2E9}"/>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8" name="Picture 7" descr="A close up of a sign&#10;&#10;Description automatically generated">
            <a:extLst>
              <a:ext uri="{FF2B5EF4-FFF2-40B4-BE49-F238E27FC236}">
                <a16:creationId xmlns:a16="http://schemas.microsoft.com/office/drawing/2014/main" id="{DCDB488C-E165-D147-B1F5-B55A82097E1B}"/>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
        <p:nvSpPr>
          <p:cNvPr id="9" name="Title 8">
            <a:extLst>
              <a:ext uri="{FF2B5EF4-FFF2-40B4-BE49-F238E27FC236}">
                <a16:creationId xmlns:a16="http://schemas.microsoft.com/office/drawing/2014/main" id="{8B94699D-80A6-8D45-93C1-60C66F897EE5}"/>
              </a:ext>
            </a:extLst>
          </p:cNvPr>
          <p:cNvSpPr>
            <a:spLocks noGrp="1"/>
          </p:cNvSpPr>
          <p:nvPr>
            <p:ph type="title"/>
          </p:nvPr>
        </p:nvSpPr>
        <p:spPr>
          <a:xfrm>
            <a:off x="423070" y="1600200"/>
            <a:ext cx="4892642" cy="3647661"/>
          </a:xfrm>
        </p:spPr>
        <p:txBody>
          <a:bodyPr anchor="ctr" anchorCtr="0"/>
          <a:lstStyle>
            <a:lvl1pPr>
              <a:lnSpc>
                <a:spcPct val="100000"/>
              </a:lnSpc>
              <a:defRPr sz="3600">
                <a:solidFill>
                  <a:schemeClr val="accent1"/>
                </a:solidFill>
              </a:defRPr>
            </a:lvl1pPr>
          </a:lstStyle>
          <a:p>
            <a:r>
              <a:rPr lang="en-US"/>
              <a:t>Click to edit Master title style</a:t>
            </a:r>
            <a:endParaRPr lang="en-US" dirty="0"/>
          </a:p>
        </p:txBody>
      </p:sp>
      <p:sp>
        <p:nvSpPr>
          <p:cNvPr id="23" name="Text Placeholder 22">
            <a:extLst>
              <a:ext uri="{FF2B5EF4-FFF2-40B4-BE49-F238E27FC236}">
                <a16:creationId xmlns:a16="http://schemas.microsoft.com/office/drawing/2014/main" id="{EC918B1B-9ADB-9747-AD2E-544BF60CA8AE}"/>
              </a:ext>
            </a:extLst>
          </p:cNvPr>
          <p:cNvSpPr>
            <a:spLocks noGrp="1"/>
          </p:cNvSpPr>
          <p:nvPr>
            <p:ph type="body" sz="quarter" idx="13"/>
          </p:nvPr>
        </p:nvSpPr>
        <p:spPr>
          <a:xfrm>
            <a:off x="423863" y="457200"/>
            <a:ext cx="4893861" cy="1143000"/>
          </a:xfrm>
        </p:spPr>
        <p:txBody>
          <a:bodyPr/>
          <a:lstStyle>
            <a:lvl1pPr>
              <a:defRPr sz="1400">
                <a:solidFill>
                  <a:schemeClr val="accent1"/>
                </a:solidFill>
              </a:defRPr>
            </a:lvl1pPr>
            <a:lvl2pPr>
              <a:defRPr sz="1400">
                <a:solidFill>
                  <a:schemeClr val="accent1"/>
                </a:solidFill>
              </a:defRPr>
            </a:lvl2pPr>
            <a:lvl3pPr>
              <a:defRPr sz="1400"/>
            </a:lvl3pPr>
            <a:lvl4pPr>
              <a:defRPr sz="1400"/>
            </a:lvl4pPr>
            <a:lvl5pPr>
              <a:defRPr sz="1400"/>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875231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with Caption_R">
    <p:bg>
      <p:bgPr>
        <a:solidFill>
          <a:schemeClr val="accent2"/>
        </a:solidFill>
        <a:effectLst/>
      </p:bgPr>
    </p:b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32F146D1-959D-114E-A46D-D04F93BF9644}"/>
              </a:ext>
            </a:extLst>
          </p:cNvPr>
          <p:cNvSpPr>
            <a:spLocks noGrp="1"/>
          </p:cNvSpPr>
          <p:nvPr>
            <p:ph type="pic" idx="1"/>
          </p:nvPr>
        </p:nvSpPr>
        <p:spPr>
          <a:xfrm>
            <a:off x="5410201" y="1"/>
            <a:ext cx="6781800" cy="6858000"/>
          </a:xfrm>
          <a:custGeom>
            <a:avLst/>
            <a:gdLst>
              <a:gd name="connsiteX0" fmla="*/ 6781799 w 6781800"/>
              <a:gd name="connsiteY0" fmla="*/ 0 h 6858000"/>
              <a:gd name="connsiteX1" fmla="*/ 6781800 w 6781800"/>
              <a:gd name="connsiteY1" fmla="*/ 0 h 6858000"/>
              <a:gd name="connsiteX2" fmla="*/ 6781800 w 6781800"/>
              <a:gd name="connsiteY2" fmla="*/ 6858000 h 6858000"/>
              <a:gd name="connsiteX3" fmla="*/ 0 w 6781800"/>
              <a:gd name="connsiteY3" fmla="*/ 6858000 h 6858000"/>
              <a:gd name="connsiteX4" fmla="*/ 0 w 6781800"/>
              <a:gd name="connsiteY4" fmla="*/ 6857999 h 6858000"/>
              <a:gd name="connsiteX5" fmla="*/ 3521073 w 6781800"/>
              <a:gd name="connsiteY5" fmla="*/ 6857999 h 6858000"/>
              <a:gd name="connsiteX6" fmla="*/ 92966 w 6781800"/>
              <a:gd name="connsiteY6" fmla="*/ 3429001 h 6858000"/>
              <a:gd name="connsiteX7" fmla="*/ 3521074 w 6781800"/>
              <a:gd name="connsiteY7" fmla="*/ 1 h 6858000"/>
              <a:gd name="connsiteX8" fmla="*/ 3521074 w 6781800"/>
              <a:gd name="connsiteY8" fmla="*/ 6857999 h 6858000"/>
              <a:gd name="connsiteX9" fmla="*/ 3521075 w 6781800"/>
              <a:gd name="connsiteY9" fmla="*/ 1 h 6858000"/>
              <a:gd name="connsiteX10" fmla="*/ 6781799 w 6781800"/>
              <a:gd name="connsiteY10"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781800" h="6858000">
                <a:moveTo>
                  <a:pt x="6781799" y="0"/>
                </a:moveTo>
                <a:lnTo>
                  <a:pt x="6781800" y="0"/>
                </a:lnTo>
                <a:lnTo>
                  <a:pt x="6781800" y="6858000"/>
                </a:lnTo>
                <a:lnTo>
                  <a:pt x="0" y="6858000"/>
                </a:lnTo>
                <a:lnTo>
                  <a:pt x="0" y="6857999"/>
                </a:lnTo>
                <a:lnTo>
                  <a:pt x="3521073" y="6857999"/>
                </a:lnTo>
                <a:lnTo>
                  <a:pt x="92966" y="3429001"/>
                </a:lnTo>
                <a:lnTo>
                  <a:pt x="3521074" y="1"/>
                </a:lnTo>
                <a:lnTo>
                  <a:pt x="3521074" y="6857999"/>
                </a:lnTo>
                <a:lnTo>
                  <a:pt x="3521075" y="1"/>
                </a:lnTo>
                <a:lnTo>
                  <a:pt x="6781799" y="1"/>
                </a:lnTo>
                <a:close/>
              </a:path>
            </a:pathLst>
          </a:custGeom>
          <a:solidFill>
            <a:schemeClr val="bg1"/>
          </a:solidFill>
        </p:spPr>
        <p:txBody>
          <a:bodyPr wrap="square" anchor="ctr" anchorCtr="1">
            <a:no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Slide Number Placeholder 6">
            <a:extLst>
              <a:ext uri="{FF2B5EF4-FFF2-40B4-BE49-F238E27FC236}">
                <a16:creationId xmlns:a16="http://schemas.microsoft.com/office/drawing/2014/main" id="{69C2D432-1D55-CC48-BC16-EFAB7BF6B2E9}"/>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8" name="Picture 7" descr="A close up of a sign&#10;&#10;Description automatically generated">
            <a:extLst>
              <a:ext uri="{FF2B5EF4-FFF2-40B4-BE49-F238E27FC236}">
                <a16:creationId xmlns:a16="http://schemas.microsoft.com/office/drawing/2014/main" id="{DCDB488C-E165-D147-B1F5-B55A82097E1B}"/>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
        <p:nvSpPr>
          <p:cNvPr id="9" name="Title 8">
            <a:extLst>
              <a:ext uri="{FF2B5EF4-FFF2-40B4-BE49-F238E27FC236}">
                <a16:creationId xmlns:a16="http://schemas.microsoft.com/office/drawing/2014/main" id="{8B94699D-80A6-8D45-93C1-60C66F897EE5}"/>
              </a:ext>
            </a:extLst>
          </p:cNvPr>
          <p:cNvSpPr>
            <a:spLocks noGrp="1"/>
          </p:cNvSpPr>
          <p:nvPr>
            <p:ph type="title"/>
          </p:nvPr>
        </p:nvSpPr>
        <p:spPr>
          <a:xfrm>
            <a:off x="423070" y="1600200"/>
            <a:ext cx="4892642" cy="3647661"/>
          </a:xfrm>
        </p:spPr>
        <p:txBody>
          <a:bodyPr anchor="ctr" anchorCtr="0"/>
          <a:lstStyle>
            <a:lvl1pPr>
              <a:lnSpc>
                <a:spcPct val="100000"/>
              </a:lnSpc>
              <a:defRPr sz="3600">
                <a:solidFill>
                  <a:schemeClr val="accent1"/>
                </a:solidFill>
              </a:defRPr>
            </a:lvl1pPr>
          </a:lstStyle>
          <a:p>
            <a:r>
              <a:rPr lang="en-US"/>
              <a:t>Click to edit Master title style</a:t>
            </a:r>
            <a:endParaRPr lang="en-US" dirty="0"/>
          </a:p>
        </p:txBody>
      </p:sp>
      <p:sp>
        <p:nvSpPr>
          <p:cNvPr id="23" name="Text Placeholder 22">
            <a:extLst>
              <a:ext uri="{FF2B5EF4-FFF2-40B4-BE49-F238E27FC236}">
                <a16:creationId xmlns:a16="http://schemas.microsoft.com/office/drawing/2014/main" id="{EC918B1B-9ADB-9747-AD2E-544BF60CA8AE}"/>
              </a:ext>
            </a:extLst>
          </p:cNvPr>
          <p:cNvSpPr>
            <a:spLocks noGrp="1"/>
          </p:cNvSpPr>
          <p:nvPr>
            <p:ph type="body" sz="quarter" idx="13"/>
          </p:nvPr>
        </p:nvSpPr>
        <p:spPr>
          <a:xfrm>
            <a:off x="423863" y="457200"/>
            <a:ext cx="4893861" cy="1143000"/>
          </a:xfrm>
        </p:spPr>
        <p:txBody>
          <a:bodyPr/>
          <a:lstStyle>
            <a:lvl1pPr>
              <a:defRPr sz="1400">
                <a:solidFill>
                  <a:schemeClr val="accent1"/>
                </a:solidFill>
              </a:defRPr>
            </a:lvl1pPr>
            <a:lvl2pPr>
              <a:defRPr sz="1400">
                <a:solidFill>
                  <a:schemeClr val="accent1"/>
                </a:solidFill>
              </a:defRPr>
            </a:lvl2pPr>
            <a:lvl3pPr>
              <a:defRPr sz="1400"/>
            </a:lvl3pPr>
            <a:lvl4pPr>
              <a:defRPr sz="1400"/>
            </a:lvl4pPr>
            <a:lvl5pPr>
              <a:defRPr sz="1400"/>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929224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7E96C-0A7D-F64E-BCB7-2347B8578FEB}"/>
              </a:ext>
            </a:extLst>
          </p:cNvPr>
          <p:cNvSpPr>
            <a:spLocks noGrp="1"/>
          </p:cNvSpPr>
          <p:nvPr>
            <p:ph type="ctrTitle"/>
          </p:nvPr>
        </p:nvSpPr>
        <p:spPr>
          <a:xfrm>
            <a:off x="2103120" y="2473325"/>
            <a:ext cx="9593263" cy="1409563"/>
          </a:xfrm>
        </p:spPr>
        <p:txBody>
          <a:bodyPr anchor="ctr" anchorCtr="0"/>
          <a:lstStyle>
            <a:lvl1pPr algn="l">
              <a:lnSpc>
                <a:spcPct val="100000"/>
              </a:lnSpc>
              <a:defRPr sz="5400">
                <a:solidFill>
                  <a:schemeClr val="accent3"/>
                </a:solidFill>
              </a:defRPr>
            </a:lvl1pPr>
          </a:lstStyle>
          <a:p>
            <a:r>
              <a:rPr lang="en-US"/>
              <a:t>Click to edit Master title style</a:t>
            </a:r>
            <a:endParaRPr lang="en-US" dirty="0"/>
          </a:p>
        </p:txBody>
      </p:sp>
      <p:sp>
        <p:nvSpPr>
          <p:cNvPr id="9" name="Text Placeholder 8">
            <a:extLst>
              <a:ext uri="{FF2B5EF4-FFF2-40B4-BE49-F238E27FC236}">
                <a16:creationId xmlns:a16="http://schemas.microsoft.com/office/drawing/2014/main" id="{88E38B81-F31B-034F-BD43-2965B3978D20}"/>
              </a:ext>
            </a:extLst>
          </p:cNvPr>
          <p:cNvSpPr>
            <a:spLocks noGrp="1"/>
          </p:cNvSpPr>
          <p:nvPr>
            <p:ph type="body" sz="quarter" idx="11"/>
          </p:nvPr>
        </p:nvSpPr>
        <p:spPr>
          <a:xfrm>
            <a:off x="2103120" y="5056188"/>
            <a:ext cx="3992880" cy="979487"/>
          </a:xfrm>
        </p:spPr>
        <p:txBody>
          <a:bodyPr/>
          <a:lstStyle>
            <a:lvl1pPr>
              <a:defRPr sz="1600">
                <a:solidFill>
                  <a:schemeClr val="bg1"/>
                </a:solidFill>
              </a:defRPr>
            </a:lvl1pPr>
            <a:lvl2pPr>
              <a:defRPr sz="1600">
                <a:solidFill>
                  <a:schemeClr val="accent3"/>
                </a:solidFill>
              </a:defRPr>
            </a:lvl2pPr>
            <a:lvl3pPr>
              <a:defRPr sz="1600">
                <a:solidFill>
                  <a:schemeClr val="bg1"/>
                </a:solidFill>
              </a:defRPr>
            </a:lvl3pPr>
            <a:lvl4pPr>
              <a:defRPr sz="1600">
                <a:solidFill>
                  <a:schemeClr val="bg1"/>
                </a:solidFill>
              </a:defRPr>
            </a:lvl4pPr>
            <a:lvl5pPr>
              <a:defRPr sz="1600">
                <a:solidFill>
                  <a:schemeClr val="bg1"/>
                </a:solidFill>
              </a:defRPr>
            </a:lvl5pPr>
          </a:lstStyle>
          <a:p>
            <a:pPr lvl="0"/>
            <a:r>
              <a:rPr lang="en-US"/>
              <a:t>Click to edit Master text styles</a:t>
            </a:r>
          </a:p>
          <a:p>
            <a:pPr lvl="1"/>
            <a:r>
              <a:rPr lang="en-US"/>
              <a:t>Second level</a:t>
            </a:r>
          </a:p>
        </p:txBody>
      </p:sp>
      <p:pic>
        <p:nvPicPr>
          <p:cNvPr id="16" name="Graphic 15">
            <a:extLst>
              <a:ext uri="{FF2B5EF4-FFF2-40B4-BE49-F238E27FC236}">
                <a16:creationId xmlns:a16="http://schemas.microsoft.com/office/drawing/2014/main" id="{28FA75DF-F11E-4F4C-A0FE-DD668F1FF58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008879" cy="2331720"/>
          </a:xfrm>
          <a:prstGeom prst="rect">
            <a:avLst/>
          </a:prstGeom>
        </p:spPr>
      </p:pic>
    </p:spTree>
    <p:extLst>
      <p:ext uri="{BB962C8B-B14F-4D97-AF65-F5344CB8AC3E}">
        <p14:creationId xmlns:p14="http://schemas.microsoft.com/office/powerpoint/2010/main" val="35608363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Header_R/Y_1">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lnSpc>
                <a:spcPct val="100000"/>
              </a:lnSpc>
              <a:defRPr sz="5400"/>
            </a:lvl1p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A05C79A7-ABAC-7E42-9B96-22E81AF81994}"/>
              </a:ext>
            </a:extLst>
          </p:cNvPr>
          <p:cNvSpPr>
            <a:spLocks noGrp="1"/>
          </p:cNvSpPr>
          <p:nvPr>
            <p:ph type="ftr" sz="quarter" idx="11"/>
          </p:nvPr>
        </p:nvSpPr>
        <p:spPr/>
        <p:txBody>
          <a:bodyPr/>
          <a:lstStyle/>
          <a:p>
            <a:r>
              <a:rPr lang="en-US" dirty="0"/>
              <a:t>PowerPoint template guidelines and examples</a:t>
            </a:r>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p>
            <a:fld id="{61ADE5DC-7D63-DF48-9E5C-D85B8F0CA549}"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Tree>
    <p:extLst>
      <p:ext uri="{BB962C8B-B14F-4D97-AF65-F5344CB8AC3E}">
        <p14:creationId xmlns:p14="http://schemas.microsoft.com/office/powerpoint/2010/main" val="18764734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Header_R/Y_2">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p>
            <a:fld id="{61ADE5DC-7D63-DF48-9E5C-D85B8F0CA549}"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9" name="Graphic 8">
            <a:extLst>
              <a:ext uri="{FF2B5EF4-FFF2-40B4-BE49-F238E27FC236}">
                <a16:creationId xmlns:a16="http://schemas.microsoft.com/office/drawing/2014/main" id="{02472C7E-7C4E-A54B-B12E-8AF668B9B4C7}"/>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21059877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Header_R/Y_3">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p>
            <a:fld id="{61ADE5DC-7D63-DF48-9E5C-D85B8F0CA549}"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9" name="Graphic 8">
            <a:extLst>
              <a:ext uri="{FF2B5EF4-FFF2-40B4-BE49-F238E27FC236}">
                <a16:creationId xmlns:a16="http://schemas.microsoft.com/office/drawing/2014/main" id="{F7F0CFB6-1970-F547-9805-159DC3D906B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2293480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7E96C-0A7D-F64E-BCB7-2347B8578FEB}"/>
              </a:ext>
            </a:extLst>
          </p:cNvPr>
          <p:cNvSpPr>
            <a:spLocks noGrp="1"/>
          </p:cNvSpPr>
          <p:nvPr>
            <p:ph type="ctrTitle"/>
          </p:nvPr>
        </p:nvSpPr>
        <p:spPr>
          <a:xfrm>
            <a:off x="2103120" y="2468880"/>
            <a:ext cx="8382646" cy="2555875"/>
          </a:xfrm>
        </p:spPr>
        <p:txBody>
          <a:bodyPr anchor="t" anchorCtr="0"/>
          <a:lstStyle>
            <a:lvl1pPr algn="l">
              <a:lnSpc>
                <a:spcPct val="100000"/>
              </a:lnSpc>
              <a:defRPr sz="4800">
                <a:solidFill>
                  <a:schemeClr val="accent2"/>
                </a:solidFill>
              </a:defRPr>
            </a:lvl1p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530F015C-1315-1E44-AE22-1354372E0C9B}"/>
              </a:ext>
            </a:extLst>
          </p:cNvPr>
          <p:cNvSpPr>
            <a:spLocks noGrp="1"/>
          </p:cNvSpPr>
          <p:nvPr>
            <p:ph type="dt" sz="half" idx="10"/>
          </p:nvPr>
        </p:nvSpPr>
        <p:spPr>
          <a:xfrm>
            <a:off x="2103120" y="5029200"/>
            <a:ext cx="3924300" cy="1006475"/>
          </a:xfrm>
          <a:prstGeom prst="rect">
            <a:avLst/>
          </a:prstGeom>
        </p:spPr>
        <p:txBody>
          <a:bodyPr lIns="0" tIns="0" rIns="0" bIns="0"/>
          <a:lstStyle>
            <a:lvl1pPr>
              <a:defRPr>
                <a:solidFill>
                  <a:schemeClr val="bg2"/>
                </a:solidFill>
              </a:defRPr>
            </a:lvl1pPr>
          </a:lstStyle>
          <a:p>
            <a:fld id="{31855C22-8691-3246-82BA-7D95F02094BC}" type="datetime4">
              <a:rPr lang="en-US" smtClean="0"/>
              <a:t>December 7, 2022</a:t>
            </a:fld>
            <a:endParaRPr lang="en-US" dirty="0"/>
          </a:p>
        </p:txBody>
      </p:sp>
      <p:pic>
        <p:nvPicPr>
          <p:cNvPr id="6" name="Graphic 5">
            <a:extLst>
              <a:ext uri="{FF2B5EF4-FFF2-40B4-BE49-F238E27FC236}">
                <a16:creationId xmlns:a16="http://schemas.microsoft.com/office/drawing/2014/main" id="{7D34F45B-CB8E-1543-BE79-06E39478330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008879" cy="2331720"/>
          </a:xfrm>
          <a:prstGeom prst="rect">
            <a:avLst/>
          </a:prstGeom>
        </p:spPr>
      </p:pic>
    </p:spTree>
    <p:extLst>
      <p:ext uri="{BB962C8B-B14F-4D97-AF65-F5344CB8AC3E}">
        <p14:creationId xmlns:p14="http://schemas.microsoft.com/office/powerpoint/2010/main" val="28249703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Header_R/Y_4">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p>
            <a:fld id="{61ADE5DC-7D63-DF48-9E5C-D85B8F0CA549}"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9" name="Graphic 8">
            <a:extLst>
              <a:ext uri="{FF2B5EF4-FFF2-40B4-BE49-F238E27FC236}">
                <a16:creationId xmlns:a16="http://schemas.microsoft.com/office/drawing/2014/main" id="{14532EF4-3D67-6944-9514-676849A95569}"/>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837214" cy="6858000"/>
          </a:xfrm>
          <a:prstGeom prst="rect">
            <a:avLst/>
          </a:prstGeom>
        </p:spPr>
      </p:pic>
    </p:spTree>
    <p:extLst>
      <p:ext uri="{BB962C8B-B14F-4D97-AF65-F5344CB8AC3E}">
        <p14:creationId xmlns:p14="http://schemas.microsoft.com/office/powerpoint/2010/main" val="11289980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tion Header_R/Y_5">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p>
            <a:fld id="{61ADE5DC-7D63-DF48-9E5C-D85B8F0CA549}"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9" name="Graphic 8">
            <a:extLst>
              <a:ext uri="{FF2B5EF4-FFF2-40B4-BE49-F238E27FC236}">
                <a16:creationId xmlns:a16="http://schemas.microsoft.com/office/drawing/2014/main" id="{6EEDCEE4-6302-704C-A624-E410385B15F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32986561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Header_R/Y_6">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p>
            <a:fld id="{61ADE5DC-7D63-DF48-9E5C-D85B8F0CA549}"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9" name="Graphic 8">
            <a:extLst>
              <a:ext uri="{FF2B5EF4-FFF2-40B4-BE49-F238E27FC236}">
                <a16:creationId xmlns:a16="http://schemas.microsoft.com/office/drawing/2014/main" id="{EC6FAC8B-692C-1F4A-9FD2-E3FD2E0C33C3}"/>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31369575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ection Header_R/Y_7">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p>
            <a:fld id="{61ADE5DC-7D63-DF48-9E5C-D85B8F0CA549}"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9" name="Graphic 8">
            <a:extLst>
              <a:ext uri="{FF2B5EF4-FFF2-40B4-BE49-F238E27FC236}">
                <a16:creationId xmlns:a16="http://schemas.microsoft.com/office/drawing/2014/main" id="{900B2CE4-1439-634A-9609-80A3403878AF}"/>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11564961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Header_R/Y_8">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p>
            <a:fld id="{61ADE5DC-7D63-DF48-9E5C-D85B8F0CA549}"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9" name="Graphic 8">
            <a:extLst>
              <a:ext uri="{FF2B5EF4-FFF2-40B4-BE49-F238E27FC236}">
                <a16:creationId xmlns:a16="http://schemas.microsoft.com/office/drawing/2014/main" id="{8A39217E-450F-9F40-956B-E1D6DB8FEA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2363271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ection Header_R/Y_9">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p>
            <a:fld id="{61ADE5DC-7D63-DF48-9E5C-D85B8F0CA549}"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10" name="Graphic 9">
            <a:extLst>
              <a:ext uri="{FF2B5EF4-FFF2-40B4-BE49-F238E27FC236}">
                <a16:creationId xmlns:a16="http://schemas.microsoft.com/office/drawing/2014/main" id="{B871C40D-A22C-E64E-B698-06A183E74DC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41725237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ection Header_R/Y_0">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6096000" y="1600200"/>
            <a:ext cx="5668963" cy="3687417"/>
          </a:xfrm>
        </p:spPr>
        <p:txBody>
          <a:bodyPr anchor="ctr" anchorCtr="0"/>
          <a:lstStyle>
            <a:lvl1pPr algn="l">
              <a:defRPr sz="5400"/>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p>
            <a:fld id="{61ADE5DC-7D63-DF48-9E5C-D85B8F0CA549}"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10" name="Graphic 9">
            <a:extLst>
              <a:ext uri="{FF2B5EF4-FFF2-40B4-BE49-F238E27FC236}">
                <a16:creationId xmlns:a16="http://schemas.microsoft.com/office/drawing/2014/main" id="{36E85AE1-209B-F54B-9ECA-604FD089E31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2128157" y="0"/>
            <a:ext cx="3967843" cy="6858000"/>
          </a:xfrm>
          <a:prstGeom prst="rect">
            <a:avLst/>
          </a:prstGeom>
        </p:spPr>
      </p:pic>
      <p:pic>
        <p:nvPicPr>
          <p:cNvPr id="11" name="Graphic 10">
            <a:extLst>
              <a:ext uri="{FF2B5EF4-FFF2-40B4-BE49-F238E27FC236}">
                <a16:creationId xmlns:a16="http://schemas.microsoft.com/office/drawing/2014/main" id="{EE09130F-5EA8-674F-8775-CEE24D735B95}"/>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441960" y="0"/>
            <a:ext cx="3526971" cy="6858000"/>
          </a:xfrm>
          <a:prstGeom prst="rect">
            <a:avLst/>
          </a:prstGeom>
        </p:spPr>
      </p:pic>
    </p:spTree>
    <p:extLst>
      <p:ext uri="{BB962C8B-B14F-4D97-AF65-F5344CB8AC3E}">
        <p14:creationId xmlns:p14="http://schemas.microsoft.com/office/powerpoint/2010/main" val="28703783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ection Header_Navy_1">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solidFill>
                  <a:schemeClr val="accent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8" name="Graphic 7">
            <a:extLst>
              <a:ext uri="{FF2B5EF4-FFF2-40B4-BE49-F238E27FC236}">
                <a16:creationId xmlns:a16="http://schemas.microsoft.com/office/drawing/2014/main" id="{7A305159-05FA-644C-91DA-6A782237273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15290" y="0"/>
            <a:ext cx="3526971" cy="6858000"/>
          </a:xfrm>
          <a:prstGeom prst="rect">
            <a:avLst/>
          </a:prstGeom>
        </p:spPr>
      </p:pic>
    </p:spTree>
    <p:extLst>
      <p:ext uri="{BB962C8B-B14F-4D97-AF65-F5344CB8AC3E}">
        <p14:creationId xmlns:p14="http://schemas.microsoft.com/office/powerpoint/2010/main" val="6506697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ction Header_Navy_2">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solidFill>
                  <a:schemeClr val="accent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8" name="Graphic 7">
            <a:extLst>
              <a:ext uri="{FF2B5EF4-FFF2-40B4-BE49-F238E27FC236}">
                <a16:creationId xmlns:a16="http://schemas.microsoft.com/office/drawing/2014/main" id="{9DE2D18C-5DBE-934A-87BA-7E0BCF5EC5F9}"/>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32471230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ection Header_Navy_3">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solidFill>
                  <a:schemeClr val="accent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9" name="Graphic 8">
            <a:extLst>
              <a:ext uri="{FF2B5EF4-FFF2-40B4-BE49-F238E27FC236}">
                <a16:creationId xmlns:a16="http://schemas.microsoft.com/office/drawing/2014/main" id="{CE444362-F524-5149-A2EC-0BCD092DDEFD}"/>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3683168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with Photo">
    <p:bg>
      <p:bgPr>
        <a:solidFill>
          <a:schemeClr val="accent1"/>
        </a:solidFill>
        <a:effectLst/>
      </p:bgPr>
    </p:b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32F146D1-959D-114E-A46D-D04F93BF9644}"/>
              </a:ext>
            </a:extLst>
          </p:cNvPr>
          <p:cNvSpPr>
            <a:spLocks noGrp="1"/>
          </p:cNvSpPr>
          <p:nvPr>
            <p:ph type="pic" idx="1"/>
          </p:nvPr>
        </p:nvSpPr>
        <p:spPr>
          <a:xfrm>
            <a:off x="6092190" y="0"/>
            <a:ext cx="6099810" cy="6858000"/>
          </a:xfrm>
          <a:custGeom>
            <a:avLst/>
            <a:gdLst>
              <a:gd name="connsiteX0" fmla="*/ 6781799 w 6781800"/>
              <a:gd name="connsiteY0" fmla="*/ 0 h 6858000"/>
              <a:gd name="connsiteX1" fmla="*/ 6781800 w 6781800"/>
              <a:gd name="connsiteY1" fmla="*/ 0 h 6858000"/>
              <a:gd name="connsiteX2" fmla="*/ 6781800 w 6781800"/>
              <a:gd name="connsiteY2" fmla="*/ 6858000 h 6858000"/>
              <a:gd name="connsiteX3" fmla="*/ 0 w 6781800"/>
              <a:gd name="connsiteY3" fmla="*/ 6858000 h 6858000"/>
              <a:gd name="connsiteX4" fmla="*/ 0 w 6781800"/>
              <a:gd name="connsiteY4" fmla="*/ 6857999 h 6858000"/>
              <a:gd name="connsiteX5" fmla="*/ 3521073 w 6781800"/>
              <a:gd name="connsiteY5" fmla="*/ 6857999 h 6858000"/>
              <a:gd name="connsiteX6" fmla="*/ 92966 w 6781800"/>
              <a:gd name="connsiteY6" fmla="*/ 3429001 h 6858000"/>
              <a:gd name="connsiteX7" fmla="*/ 3521074 w 6781800"/>
              <a:gd name="connsiteY7" fmla="*/ 1 h 6858000"/>
              <a:gd name="connsiteX8" fmla="*/ 3521074 w 6781800"/>
              <a:gd name="connsiteY8" fmla="*/ 6857999 h 6858000"/>
              <a:gd name="connsiteX9" fmla="*/ 3521075 w 6781800"/>
              <a:gd name="connsiteY9" fmla="*/ 1 h 6858000"/>
              <a:gd name="connsiteX10" fmla="*/ 6781799 w 6781800"/>
              <a:gd name="connsiteY10"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781800" h="6858000">
                <a:moveTo>
                  <a:pt x="6781799" y="0"/>
                </a:moveTo>
                <a:lnTo>
                  <a:pt x="6781800" y="0"/>
                </a:lnTo>
                <a:lnTo>
                  <a:pt x="6781800" y="6858000"/>
                </a:lnTo>
                <a:lnTo>
                  <a:pt x="0" y="6858000"/>
                </a:lnTo>
                <a:lnTo>
                  <a:pt x="0" y="6857999"/>
                </a:lnTo>
                <a:lnTo>
                  <a:pt x="3521073" y="6857999"/>
                </a:lnTo>
                <a:lnTo>
                  <a:pt x="92966" y="3429001"/>
                </a:lnTo>
                <a:lnTo>
                  <a:pt x="3521074" y="1"/>
                </a:lnTo>
                <a:lnTo>
                  <a:pt x="3521074" y="6857999"/>
                </a:lnTo>
                <a:lnTo>
                  <a:pt x="3521075" y="1"/>
                </a:lnTo>
                <a:lnTo>
                  <a:pt x="6781799" y="1"/>
                </a:lnTo>
                <a:close/>
              </a:path>
            </a:pathLst>
          </a:custGeom>
          <a:solidFill>
            <a:schemeClr val="bg1"/>
          </a:solidFill>
        </p:spPr>
        <p:txBody>
          <a:bodyPr wrap="square" anchor="ctr" anchorCtr="1">
            <a:no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itle 8">
            <a:extLst>
              <a:ext uri="{FF2B5EF4-FFF2-40B4-BE49-F238E27FC236}">
                <a16:creationId xmlns:a16="http://schemas.microsoft.com/office/drawing/2014/main" id="{8B94699D-80A6-8D45-93C1-60C66F897EE5}"/>
              </a:ext>
            </a:extLst>
          </p:cNvPr>
          <p:cNvSpPr>
            <a:spLocks noGrp="1"/>
          </p:cNvSpPr>
          <p:nvPr>
            <p:ph type="title"/>
          </p:nvPr>
        </p:nvSpPr>
        <p:spPr>
          <a:xfrm>
            <a:off x="423862" y="2473325"/>
            <a:ext cx="5542598" cy="1904365"/>
          </a:xfrm>
        </p:spPr>
        <p:txBody>
          <a:bodyPr anchor="ctr" anchorCtr="0"/>
          <a:lstStyle>
            <a:lvl1pPr>
              <a:lnSpc>
                <a:spcPct val="100000"/>
              </a:lnSpc>
              <a:defRPr sz="4800">
                <a:solidFill>
                  <a:schemeClr val="accent2"/>
                </a:solidFill>
              </a:defRPr>
            </a:lvl1pPr>
          </a:lstStyle>
          <a:p>
            <a:r>
              <a:rPr lang="en-US"/>
              <a:t>Click to edit Master title style</a:t>
            </a:r>
            <a:endParaRPr lang="en-US" dirty="0"/>
          </a:p>
        </p:txBody>
      </p:sp>
      <p:pic>
        <p:nvPicPr>
          <p:cNvPr id="10" name="Graphic 9">
            <a:extLst>
              <a:ext uri="{FF2B5EF4-FFF2-40B4-BE49-F238E27FC236}">
                <a16:creationId xmlns:a16="http://schemas.microsoft.com/office/drawing/2014/main" id="{FABD1690-48C1-094D-914B-23FF5BD0CD2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008879" cy="2331720"/>
          </a:xfrm>
          <a:prstGeom prst="rect">
            <a:avLst/>
          </a:prstGeom>
        </p:spPr>
      </p:pic>
      <p:sp>
        <p:nvSpPr>
          <p:cNvPr id="11" name="Date Placeholder 3">
            <a:extLst>
              <a:ext uri="{FF2B5EF4-FFF2-40B4-BE49-F238E27FC236}">
                <a16:creationId xmlns:a16="http://schemas.microsoft.com/office/drawing/2014/main" id="{6F010E6A-E64E-D04A-82BB-54DF8D5A63CD}"/>
              </a:ext>
            </a:extLst>
          </p:cNvPr>
          <p:cNvSpPr>
            <a:spLocks noGrp="1"/>
          </p:cNvSpPr>
          <p:nvPr>
            <p:ph type="dt" sz="half" idx="10"/>
          </p:nvPr>
        </p:nvSpPr>
        <p:spPr>
          <a:xfrm>
            <a:off x="423863" y="5269230"/>
            <a:ext cx="3924300" cy="766445"/>
          </a:xfrm>
          <a:prstGeom prst="rect">
            <a:avLst/>
          </a:prstGeom>
        </p:spPr>
        <p:txBody>
          <a:bodyPr lIns="0" tIns="0" rIns="0" bIns="0"/>
          <a:lstStyle>
            <a:lvl1pPr>
              <a:defRPr>
                <a:solidFill>
                  <a:schemeClr val="bg2"/>
                </a:solidFill>
              </a:defRPr>
            </a:lvl1pPr>
          </a:lstStyle>
          <a:p>
            <a:fld id="{31855C22-8691-3246-82BA-7D95F02094BC}" type="datetime4">
              <a:rPr lang="en-US" smtClean="0"/>
              <a:t>December 7, 2022</a:t>
            </a:fld>
            <a:endParaRPr lang="en-US" dirty="0"/>
          </a:p>
        </p:txBody>
      </p:sp>
    </p:spTree>
    <p:extLst>
      <p:ext uri="{BB962C8B-B14F-4D97-AF65-F5344CB8AC3E}">
        <p14:creationId xmlns:p14="http://schemas.microsoft.com/office/powerpoint/2010/main" val="14670368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ection Header_Navy_4">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solidFill>
                  <a:schemeClr val="accent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8" name="Graphic 7">
            <a:extLst>
              <a:ext uri="{FF2B5EF4-FFF2-40B4-BE49-F238E27FC236}">
                <a16:creationId xmlns:a16="http://schemas.microsoft.com/office/drawing/2014/main" id="{20E00DD5-815E-F045-8BB5-FD26DBC06FEF}"/>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837214" cy="6858000"/>
          </a:xfrm>
          <a:prstGeom prst="rect">
            <a:avLst/>
          </a:prstGeom>
        </p:spPr>
      </p:pic>
    </p:spTree>
    <p:extLst>
      <p:ext uri="{BB962C8B-B14F-4D97-AF65-F5344CB8AC3E}">
        <p14:creationId xmlns:p14="http://schemas.microsoft.com/office/powerpoint/2010/main" val="14381493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ection Header_Navy_5">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solidFill>
                  <a:schemeClr val="accent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8" name="Graphic 7">
            <a:extLst>
              <a:ext uri="{FF2B5EF4-FFF2-40B4-BE49-F238E27FC236}">
                <a16:creationId xmlns:a16="http://schemas.microsoft.com/office/drawing/2014/main" id="{175B9256-D000-904C-BCA2-97F8C455A59E}"/>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39383794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ection Header_Navy_6">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solidFill>
                  <a:schemeClr val="accent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8" name="Graphic 7">
            <a:extLst>
              <a:ext uri="{FF2B5EF4-FFF2-40B4-BE49-F238E27FC236}">
                <a16:creationId xmlns:a16="http://schemas.microsoft.com/office/drawing/2014/main" id="{19F253CE-1B7A-C54E-A39B-790EB6E76F49}"/>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226682092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ection Header_Navy_7">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solidFill>
                  <a:schemeClr val="accent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8" name="Graphic 7">
            <a:extLst>
              <a:ext uri="{FF2B5EF4-FFF2-40B4-BE49-F238E27FC236}">
                <a16:creationId xmlns:a16="http://schemas.microsoft.com/office/drawing/2014/main" id="{52CE490B-931E-CB4F-A09C-D4911D0B336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2884663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ection Header_Navy_8">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solidFill>
                  <a:schemeClr val="accent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8" name="Graphic 7">
            <a:extLst>
              <a:ext uri="{FF2B5EF4-FFF2-40B4-BE49-F238E27FC236}">
                <a16:creationId xmlns:a16="http://schemas.microsoft.com/office/drawing/2014/main" id="{A34023B3-AD14-1445-8606-9595B421CF4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107036539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ection Header_Navy_9">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solidFill>
                  <a:schemeClr val="accent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8" name="Graphic 7">
            <a:extLst>
              <a:ext uri="{FF2B5EF4-FFF2-40B4-BE49-F238E27FC236}">
                <a16:creationId xmlns:a16="http://schemas.microsoft.com/office/drawing/2014/main" id="{67AD6893-E747-6940-8233-954C93DFBBD9}"/>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92052641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ection Header_Navy_0">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6096000" y="1600200"/>
            <a:ext cx="5668963" cy="3687417"/>
          </a:xfrm>
        </p:spPr>
        <p:txBody>
          <a:bodyPr anchor="ctr" anchorCtr="0"/>
          <a:lstStyle>
            <a:lvl1pPr algn="l">
              <a:defRPr sz="5400">
                <a:solidFill>
                  <a:schemeClr val="accent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10" name="Graphic 9">
            <a:extLst>
              <a:ext uri="{FF2B5EF4-FFF2-40B4-BE49-F238E27FC236}">
                <a16:creationId xmlns:a16="http://schemas.microsoft.com/office/drawing/2014/main" id="{BB0FD768-E3CC-D545-A754-40526A6E16D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2128157" y="0"/>
            <a:ext cx="3967843" cy="6858000"/>
          </a:xfrm>
          <a:prstGeom prst="rect">
            <a:avLst/>
          </a:prstGeom>
        </p:spPr>
      </p:pic>
      <p:pic>
        <p:nvPicPr>
          <p:cNvPr id="12" name="Graphic 11">
            <a:extLst>
              <a:ext uri="{FF2B5EF4-FFF2-40B4-BE49-F238E27FC236}">
                <a16:creationId xmlns:a16="http://schemas.microsoft.com/office/drawing/2014/main" id="{CCDE2070-2C46-3E4E-8AD6-F2D849A3121B}"/>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612094" y="0"/>
            <a:ext cx="3526971" cy="6858000"/>
          </a:xfrm>
          <a:prstGeom prst="rect">
            <a:avLst/>
          </a:prstGeom>
        </p:spPr>
      </p:pic>
    </p:spTree>
    <p:extLst>
      <p:ext uri="{BB962C8B-B14F-4D97-AF65-F5344CB8AC3E}">
        <p14:creationId xmlns:p14="http://schemas.microsoft.com/office/powerpoint/2010/main" val="171668171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mblem only">
    <p:bg>
      <p:bgPr>
        <a:solidFill>
          <a:schemeClr val="accent1"/>
        </a:solidFill>
        <a:effectLst/>
      </p:bgPr>
    </p:bg>
    <p:spTree>
      <p:nvGrpSpPr>
        <p:cNvPr id="1" name=""/>
        <p:cNvGrpSpPr/>
        <p:nvPr/>
      </p:nvGrpSpPr>
      <p:grpSpPr>
        <a:xfrm>
          <a:off x="0" y="0"/>
          <a:ext cx="0" cy="0"/>
          <a:chOff x="0" y="0"/>
          <a:chExt cx="0" cy="0"/>
        </a:xfrm>
      </p:grpSpPr>
      <p:pic>
        <p:nvPicPr>
          <p:cNvPr id="6" name="Graphic 5">
            <a:extLst>
              <a:ext uri="{FF2B5EF4-FFF2-40B4-BE49-F238E27FC236}">
                <a16:creationId xmlns:a16="http://schemas.microsoft.com/office/drawing/2014/main" id="{3A7ABB9F-2C75-0047-B1B9-911166386F1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810000" y="1103589"/>
            <a:ext cx="4572000" cy="4572000"/>
          </a:xfrm>
          <a:prstGeom prst="rect">
            <a:avLst/>
          </a:prstGeom>
        </p:spPr>
      </p:pic>
    </p:spTree>
    <p:extLst>
      <p:ext uri="{BB962C8B-B14F-4D97-AF65-F5344CB8AC3E}">
        <p14:creationId xmlns:p14="http://schemas.microsoft.com/office/powerpoint/2010/main" val="144243056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7E96C-0A7D-F64E-BCB7-2347B8578FEB}"/>
              </a:ext>
            </a:extLst>
          </p:cNvPr>
          <p:cNvSpPr>
            <a:spLocks noGrp="1"/>
          </p:cNvSpPr>
          <p:nvPr>
            <p:ph type="ctrTitle"/>
          </p:nvPr>
        </p:nvSpPr>
        <p:spPr>
          <a:xfrm>
            <a:off x="2103120" y="2468880"/>
            <a:ext cx="8382646" cy="2555875"/>
          </a:xfrm>
        </p:spPr>
        <p:txBody>
          <a:bodyPr anchor="t" anchorCtr="0"/>
          <a:lstStyle>
            <a:lvl1pPr algn="l">
              <a:lnSpc>
                <a:spcPct val="100000"/>
              </a:lnSpc>
              <a:defRPr sz="4800">
                <a:solidFill>
                  <a:schemeClr val="accent2"/>
                </a:solidFill>
              </a:defRPr>
            </a:lvl1p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530F015C-1315-1E44-AE22-1354372E0C9B}"/>
              </a:ext>
            </a:extLst>
          </p:cNvPr>
          <p:cNvSpPr>
            <a:spLocks noGrp="1"/>
          </p:cNvSpPr>
          <p:nvPr>
            <p:ph type="dt" sz="half" idx="10"/>
          </p:nvPr>
        </p:nvSpPr>
        <p:spPr>
          <a:xfrm>
            <a:off x="2103120" y="5029200"/>
            <a:ext cx="3924300" cy="1006475"/>
          </a:xfrm>
          <a:prstGeom prst="rect">
            <a:avLst/>
          </a:prstGeom>
        </p:spPr>
        <p:txBody>
          <a:bodyPr lIns="0" tIns="0" rIns="0" bIns="0"/>
          <a:lstStyle>
            <a:lvl1pPr>
              <a:defRPr>
                <a:solidFill>
                  <a:schemeClr val="bg2"/>
                </a:solidFill>
              </a:defRPr>
            </a:lvl1pPr>
          </a:lstStyle>
          <a:p>
            <a:fld id="{31855C22-8691-3246-82BA-7D95F02094BC}" type="datetime4">
              <a:rPr lang="en-US" smtClean="0"/>
              <a:t>December 7, 2022</a:t>
            </a:fld>
            <a:endParaRPr lang="en-US" dirty="0"/>
          </a:p>
        </p:txBody>
      </p:sp>
      <p:pic>
        <p:nvPicPr>
          <p:cNvPr id="6" name="Graphic 5">
            <a:extLst>
              <a:ext uri="{FF2B5EF4-FFF2-40B4-BE49-F238E27FC236}">
                <a16:creationId xmlns:a16="http://schemas.microsoft.com/office/drawing/2014/main" id="{7D34F45B-CB8E-1543-BE79-06E39478330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008879" cy="2331720"/>
          </a:xfrm>
          <a:prstGeom prst="rect">
            <a:avLst/>
          </a:prstGeom>
        </p:spPr>
      </p:pic>
    </p:spTree>
    <p:extLst>
      <p:ext uri="{BB962C8B-B14F-4D97-AF65-F5344CB8AC3E}">
        <p14:creationId xmlns:p14="http://schemas.microsoft.com/office/powerpoint/2010/main" val="93491055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with Photo">
    <p:bg>
      <p:bgPr>
        <a:solidFill>
          <a:schemeClr val="accent1"/>
        </a:solidFill>
        <a:effectLst/>
      </p:bgPr>
    </p:b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32F146D1-959D-114E-A46D-D04F93BF9644}"/>
              </a:ext>
            </a:extLst>
          </p:cNvPr>
          <p:cNvSpPr>
            <a:spLocks noGrp="1"/>
          </p:cNvSpPr>
          <p:nvPr>
            <p:ph type="pic" idx="1"/>
          </p:nvPr>
        </p:nvSpPr>
        <p:spPr>
          <a:xfrm>
            <a:off x="6092190" y="0"/>
            <a:ext cx="6099810" cy="6858000"/>
          </a:xfrm>
          <a:custGeom>
            <a:avLst/>
            <a:gdLst>
              <a:gd name="connsiteX0" fmla="*/ 6781799 w 6781800"/>
              <a:gd name="connsiteY0" fmla="*/ 0 h 6858000"/>
              <a:gd name="connsiteX1" fmla="*/ 6781800 w 6781800"/>
              <a:gd name="connsiteY1" fmla="*/ 0 h 6858000"/>
              <a:gd name="connsiteX2" fmla="*/ 6781800 w 6781800"/>
              <a:gd name="connsiteY2" fmla="*/ 6858000 h 6858000"/>
              <a:gd name="connsiteX3" fmla="*/ 0 w 6781800"/>
              <a:gd name="connsiteY3" fmla="*/ 6858000 h 6858000"/>
              <a:gd name="connsiteX4" fmla="*/ 0 w 6781800"/>
              <a:gd name="connsiteY4" fmla="*/ 6857999 h 6858000"/>
              <a:gd name="connsiteX5" fmla="*/ 3521073 w 6781800"/>
              <a:gd name="connsiteY5" fmla="*/ 6857999 h 6858000"/>
              <a:gd name="connsiteX6" fmla="*/ 92966 w 6781800"/>
              <a:gd name="connsiteY6" fmla="*/ 3429001 h 6858000"/>
              <a:gd name="connsiteX7" fmla="*/ 3521074 w 6781800"/>
              <a:gd name="connsiteY7" fmla="*/ 1 h 6858000"/>
              <a:gd name="connsiteX8" fmla="*/ 3521074 w 6781800"/>
              <a:gd name="connsiteY8" fmla="*/ 6857999 h 6858000"/>
              <a:gd name="connsiteX9" fmla="*/ 3521075 w 6781800"/>
              <a:gd name="connsiteY9" fmla="*/ 1 h 6858000"/>
              <a:gd name="connsiteX10" fmla="*/ 6781799 w 6781800"/>
              <a:gd name="connsiteY10"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781800" h="6858000">
                <a:moveTo>
                  <a:pt x="6781799" y="0"/>
                </a:moveTo>
                <a:lnTo>
                  <a:pt x="6781800" y="0"/>
                </a:lnTo>
                <a:lnTo>
                  <a:pt x="6781800" y="6858000"/>
                </a:lnTo>
                <a:lnTo>
                  <a:pt x="0" y="6858000"/>
                </a:lnTo>
                <a:lnTo>
                  <a:pt x="0" y="6857999"/>
                </a:lnTo>
                <a:lnTo>
                  <a:pt x="3521073" y="6857999"/>
                </a:lnTo>
                <a:lnTo>
                  <a:pt x="92966" y="3429001"/>
                </a:lnTo>
                <a:lnTo>
                  <a:pt x="3521074" y="1"/>
                </a:lnTo>
                <a:lnTo>
                  <a:pt x="3521074" y="6857999"/>
                </a:lnTo>
                <a:lnTo>
                  <a:pt x="3521075" y="1"/>
                </a:lnTo>
                <a:lnTo>
                  <a:pt x="6781799" y="1"/>
                </a:lnTo>
                <a:close/>
              </a:path>
            </a:pathLst>
          </a:custGeom>
          <a:solidFill>
            <a:schemeClr val="bg1"/>
          </a:solidFill>
        </p:spPr>
        <p:txBody>
          <a:bodyPr wrap="square" anchor="ctr" anchorCtr="1">
            <a:no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itle 8">
            <a:extLst>
              <a:ext uri="{FF2B5EF4-FFF2-40B4-BE49-F238E27FC236}">
                <a16:creationId xmlns:a16="http://schemas.microsoft.com/office/drawing/2014/main" id="{8B94699D-80A6-8D45-93C1-60C66F897EE5}"/>
              </a:ext>
            </a:extLst>
          </p:cNvPr>
          <p:cNvSpPr>
            <a:spLocks noGrp="1"/>
          </p:cNvSpPr>
          <p:nvPr>
            <p:ph type="title"/>
          </p:nvPr>
        </p:nvSpPr>
        <p:spPr>
          <a:xfrm>
            <a:off x="423862" y="2473325"/>
            <a:ext cx="5542598" cy="1904365"/>
          </a:xfrm>
        </p:spPr>
        <p:txBody>
          <a:bodyPr anchor="ctr" anchorCtr="0"/>
          <a:lstStyle>
            <a:lvl1pPr>
              <a:lnSpc>
                <a:spcPct val="100000"/>
              </a:lnSpc>
              <a:defRPr sz="4800">
                <a:solidFill>
                  <a:schemeClr val="accent2"/>
                </a:solidFill>
              </a:defRPr>
            </a:lvl1pPr>
          </a:lstStyle>
          <a:p>
            <a:r>
              <a:rPr lang="en-US"/>
              <a:t>Click to edit Master title style</a:t>
            </a:r>
            <a:endParaRPr lang="en-US" dirty="0"/>
          </a:p>
        </p:txBody>
      </p:sp>
      <p:pic>
        <p:nvPicPr>
          <p:cNvPr id="10" name="Graphic 9">
            <a:extLst>
              <a:ext uri="{FF2B5EF4-FFF2-40B4-BE49-F238E27FC236}">
                <a16:creationId xmlns:a16="http://schemas.microsoft.com/office/drawing/2014/main" id="{FABD1690-48C1-094D-914B-23FF5BD0CD2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008879" cy="2331720"/>
          </a:xfrm>
          <a:prstGeom prst="rect">
            <a:avLst/>
          </a:prstGeom>
        </p:spPr>
      </p:pic>
      <p:sp>
        <p:nvSpPr>
          <p:cNvPr id="11" name="Date Placeholder 3">
            <a:extLst>
              <a:ext uri="{FF2B5EF4-FFF2-40B4-BE49-F238E27FC236}">
                <a16:creationId xmlns:a16="http://schemas.microsoft.com/office/drawing/2014/main" id="{6F010E6A-E64E-D04A-82BB-54DF8D5A63CD}"/>
              </a:ext>
            </a:extLst>
          </p:cNvPr>
          <p:cNvSpPr>
            <a:spLocks noGrp="1"/>
          </p:cNvSpPr>
          <p:nvPr>
            <p:ph type="dt" sz="half" idx="10"/>
          </p:nvPr>
        </p:nvSpPr>
        <p:spPr>
          <a:xfrm>
            <a:off x="423863" y="5269230"/>
            <a:ext cx="3924300" cy="766445"/>
          </a:xfrm>
          <a:prstGeom prst="rect">
            <a:avLst/>
          </a:prstGeom>
        </p:spPr>
        <p:txBody>
          <a:bodyPr lIns="0" tIns="0" rIns="0" bIns="0"/>
          <a:lstStyle>
            <a:lvl1pPr>
              <a:defRPr>
                <a:solidFill>
                  <a:schemeClr val="bg2"/>
                </a:solidFill>
              </a:defRPr>
            </a:lvl1pPr>
          </a:lstStyle>
          <a:p>
            <a:fld id="{31855C22-8691-3246-82BA-7D95F02094BC}" type="datetime4">
              <a:rPr lang="en-US" smtClean="0"/>
              <a:t>December 7, 2022</a:t>
            </a:fld>
            <a:endParaRPr lang="en-US" dirty="0"/>
          </a:p>
        </p:txBody>
      </p:sp>
    </p:spTree>
    <p:extLst>
      <p:ext uri="{BB962C8B-B14F-4D97-AF65-F5344CB8AC3E}">
        <p14:creationId xmlns:p14="http://schemas.microsoft.com/office/powerpoint/2010/main" val="4895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3D86A-7368-BE48-AD74-71C68AA825F4}"/>
              </a:ext>
            </a:extLst>
          </p:cNvPr>
          <p:cNvSpPr>
            <a:spLocks noGrp="1"/>
          </p:cNvSpPr>
          <p:nvPr>
            <p:ph type="title"/>
          </p:nvPr>
        </p:nvSpPr>
        <p:spPr>
          <a:xfrm>
            <a:off x="423864" y="457200"/>
            <a:ext cx="8507412" cy="1143000"/>
          </a:xfrm>
        </p:spPr>
        <p:txBody>
          <a:bodyPr/>
          <a:lstStyle>
            <a:lvl1pPr>
              <a:lnSpc>
                <a:spcPct val="100000"/>
              </a:lnSpc>
              <a:defRPr sz="2800">
                <a:solidFill>
                  <a:schemeClr val="bg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F4E591C1-5915-6B4D-B703-782EC1F6824B}"/>
              </a:ext>
            </a:extLst>
          </p:cNvPr>
          <p:cNvSpPr>
            <a:spLocks noGrp="1"/>
          </p:cNvSpPr>
          <p:nvPr>
            <p:ph idx="1"/>
          </p:nvPr>
        </p:nvSpPr>
        <p:spPr>
          <a:xfrm>
            <a:off x="423863" y="1600200"/>
            <a:ext cx="8507412" cy="4351338"/>
          </a:xfrm>
        </p:spPr>
        <p:txBody>
          <a:bodyPr/>
          <a:lstStyle>
            <a:lvl1pPr>
              <a:defRPr sz="2000">
                <a:solidFill>
                  <a:schemeClr val="bg1"/>
                </a:solidFill>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descr="A close up of a sign&#10;&#10;Description automatically generated">
            <a:extLst>
              <a:ext uri="{FF2B5EF4-FFF2-40B4-BE49-F238E27FC236}">
                <a16:creationId xmlns:a16="http://schemas.microsoft.com/office/drawing/2014/main" id="{611EB052-6562-7545-A6BA-6648ABF04E9B}"/>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Tree>
    <p:extLst>
      <p:ext uri="{BB962C8B-B14F-4D97-AF65-F5344CB8AC3E}">
        <p14:creationId xmlns:p14="http://schemas.microsoft.com/office/powerpoint/2010/main" val="358534837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3D86A-7368-BE48-AD74-71C68AA825F4}"/>
              </a:ext>
            </a:extLst>
          </p:cNvPr>
          <p:cNvSpPr>
            <a:spLocks noGrp="1"/>
          </p:cNvSpPr>
          <p:nvPr>
            <p:ph type="title"/>
          </p:nvPr>
        </p:nvSpPr>
        <p:spPr>
          <a:xfrm>
            <a:off x="423864" y="457200"/>
            <a:ext cx="8507412" cy="1143000"/>
          </a:xfrm>
        </p:spPr>
        <p:txBody>
          <a:bodyPr/>
          <a:lstStyle>
            <a:lvl1pPr>
              <a:lnSpc>
                <a:spcPct val="100000"/>
              </a:lnSpc>
              <a:defRPr sz="2800">
                <a:solidFill>
                  <a:schemeClr val="bg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F4E591C1-5915-6B4D-B703-782EC1F6824B}"/>
              </a:ext>
            </a:extLst>
          </p:cNvPr>
          <p:cNvSpPr>
            <a:spLocks noGrp="1"/>
          </p:cNvSpPr>
          <p:nvPr>
            <p:ph idx="1"/>
          </p:nvPr>
        </p:nvSpPr>
        <p:spPr>
          <a:xfrm>
            <a:off x="423863" y="1600200"/>
            <a:ext cx="8507412" cy="4351338"/>
          </a:xfrm>
        </p:spPr>
        <p:txBody>
          <a:bodyPr/>
          <a:lstStyle>
            <a:lvl1pPr>
              <a:defRPr sz="2000">
                <a:solidFill>
                  <a:schemeClr val="bg1"/>
                </a:solidFill>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descr="A close up of a sign&#10;&#10;Description automatically generated">
            <a:extLst>
              <a:ext uri="{FF2B5EF4-FFF2-40B4-BE49-F238E27FC236}">
                <a16:creationId xmlns:a16="http://schemas.microsoft.com/office/drawing/2014/main" id="{611EB052-6562-7545-A6BA-6648ABF04E9B}"/>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Tree>
    <p:extLst>
      <p:ext uri="{BB962C8B-B14F-4D97-AF65-F5344CB8AC3E}">
        <p14:creationId xmlns:p14="http://schemas.microsoft.com/office/powerpoint/2010/main" val="298549641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87DF3-0F7A-BB4C-AB3C-D97FFDFB0EBE}"/>
              </a:ext>
            </a:extLst>
          </p:cNvPr>
          <p:cNvSpPr>
            <a:spLocks noGrp="1"/>
          </p:cNvSpPr>
          <p:nvPr>
            <p:ph type="title"/>
          </p:nvPr>
        </p:nvSpPr>
        <p:spPr>
          <a:xfrm>
            <a:off x="423864" y="457200"/>
            <a:ext cx="8507412" cy="1143000"/>
          </a:xfrm>
        </p:spPr>
        <p:txBody>
          <a:bodyPr/>
          <a:lstStyle>
            <a:lvl1pPr>
              <a:lnSpc>
                <a:spcPct val="100000"/>
              </a:lnSpc>
              <a:defRPr sz="2800">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9FAD214-935B-7749-BF0B-768D86063C88}"/>
              </a:ext>
            </a:extLst>
          </p:cNvPr>
          <p:cNvSpPr>
            <a:spLocks noGrp="1"/>
          </p:cNvSpPr>
          <p:nvPr>
            <p:ph sz="half" idx="1"/>
          </p:nvPr>
        </p:nvSpPr>
        <p:spPr>
          <a:xfrm>
            <a:off x="423863" y="1600199"/>
            <a:ext cx="5166360" cy="4435475"/>
          </a:xfrm>
        </p:spPr>
        <p:txBody>
          <a:bodyPr/>
          <a:lstStyle>
            <a:lvl1pPr>
              <a:lnSpc>
                <a:spcPct val="110000"/>
              </a:lnSpc>
              <a:defRPr sz="2000">
                <a:solidFill>
                  <a:schemeClr val="bg1"/>
                </a:solidFill>
              </a:defRPr>
            </a:lvl1pPr>
            <a:lvl2pPr>
              <a:lnSpc>
                <a:spcPct val="110000"/>
              </a:lnSpc>
              <a:defRPr sz="2000">
                <a:solidFill>
                  <a:schemeClr val="bg1"/>
                </a:solidFill>
              </a:defRPr>
            </a:lvl2pPr>
            <a:lvl3pPr>
              <a:lnSpc>
                <a:spcPct val="110000"/>
              </a:lnSpc>
              <a:defRPr sz="2000">
                <a:solidFill>
                  <a:schemeClr val="bg1"/>
                </a:solidFill>
              </a:defRPr>
            </a:lvl3pPr>
            <a:lvl4pPr>
              <a:lnSpc>
                <a:spcPct val="110000"/>
              </a:lnSpc>
              <a:defRPr sz="2000">
                <a:solidFill>
                  <a:schemeClr val="bg1"/>
                </a:solidFill>
              </a:defRPr>
            </a:lvl4pPr>
            <a:lvl5pPr>
              <a:lnSpc>
                <a:spcPct val="110000"/>
              </a:lnSpc>
              <a:defRPr sz="20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B4255422-43FB-194B-85E8-F8436E39DDC5}"/>
              </a:ext>
            </a:extLst>
          </p:cNvPr>
          <p:cNvSpPr>
            <a:spLocks noGrp="1"/>
          </p:cNvSpPr>
          <p:nvPr>
            <p:ph sz="half" idx="2"/>
          </p:nvPr>
        </p:nvSpPr>
        <p:spPr>
          <a:xfrm>
            <a:off x="6096000" y="1600200"/>
            <a:ext cx="5166360" cy="4435475"/>
          </a:xfrm>
        </p:spPr>
        <p:txBody>
          <a:bodyPr/>
          <a:lstStyle>
            <a:lvl1pPr>
              <a:lnSpc>
                <a:spcPct val="110000"/>
              </a:lnSpc>
              <a:defRPr sz="2000">
                <a:solidFill>
                  <a:schemeClr val="bg1"/>
                </a:solidFill>
              </a:defRPr>
            </a:lvl1pPr>
            <a:lvl2pPr>
              <a:lnSpc>
                <a:spcPct val="110000"/>
              </a:lnSpc>
              <a:defRPr sz="2000">
                <a:solidFill>
                  <a:schemeClr val="bg1"/>
                </a:solidFill>
              </a:defRPr>
            </a:lvl2pPr>
            <a:lvl3pPr>
              <a:lnSpc>
                <a:spcPct val="110000"/>
              </a:lnSpc>
              <a:defRPr sz="2000">
                <a:solidFill>
                  <a:schemeClr val="bg1"/>
                </a:solidFill>
              </a:defRPr>
            </a:lvl3pPr>
            <a:lvl4pPr>
              <a:lnSpc>
                <a:spcPct val="110000"/>
              </a:lnSpc>
              <a:defRPr sz="2000">
                <a:solidFill>
                  <a:schemeClr val="bg1"/>
                </a:solidFill>
              </a:defRPr>
            </a:lvl4pPr>
            <a:lvl5pPr>
              <a:lnSpc>
                <a:spcPct val="110000"/>
              </a:lnSpc>
              <a:defRPr sz="20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descr="A close up of a sign&#10;&#10;Description automatically generated">
            <a:extLst>
              <a:ext uri="{FF2B5EF4-FFF2-40B4-BE49-F238E27FC236}">
                <a16:creationId xmlns:a16="http://schemas.microsoft.com/office/drawing/2014/main" id="{3F5D35F0-A6FD-8141-9364-759174B88624}"/>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Tree>
    <p:extLst>
      <p:ext uri="{BB962C8B-B14F-4D97-AF65-F5344CB8AC3E}">
        <p14:creationId xmlns:p14="http://schemas.microsoft.com/office/powerpoint/2010/main" val="331647684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87DF3-0F7A-BB4C-AB3C-D97FFDFB0EBE}"/>
              </a:ext>
            </a:extLst>
          </p:cNvPr>
          <p:cNvSpPr>
            <a:spLocks noGrp="1"/>
          </p:cNvSpPr>
          <p:nvPr>
            <p:ph type="title"/>
          </p:nvPr>
        </p:nvSpPr>
        <p:spPr/>
        <p:txBody>
          <a:bodyPr/>
          <a:lstStyle>
            <a:lvl1pPr>
              <a:lnSpc>
                <a:spcPct val="100000"/>
              </a:lnSpc>
              <a:defRPr sz="2800">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9FAD214-935B-7749-BF0B-768D86063C88}"/>
              </a:ext>
            </a:extLst>
          </p:cNvPr>
          <p:cNvSpPr>
            <a:spLocks noGrp="1"/>
          </p:cNvSpPr>
          <p:nvPr>
            <p:ph sz="half" idx="1" hasCustomPrompt="1"/>
          </p:nvPr>
        </p:nvSpPr>
        <p:spPr>
          <a:xfrm>
            <a:off x="423862" y="1600200"/>
            <a:ext cx="5166360" cy="453888"/>
          </a:xfrm>
        </p:spPr>
        <p:txBody>
          <a:bodyPr/>
          <a:lstStyle>
            <a:lvl1pPr>
              <a:lnSpc>
                <a:spcPct val="110000"/>
              </a:lnSpc>
              <a:defRPr sz="1800">
                <a:solidFill>
                  <a:schemeClr val="accent2"/>
                </a:solidFill>
              </a:defRPr>
            </a:lvl1pPr>
            <a:lvl2pPr>
              <a:lnSpc>
                <a:spcPct val="114000"/>
              </a:lnSpc>
              <a:defRPr sz="1600"/>
            </a:lvl2pPr>
            <a:lvl3pPr>
              <a:lnSpc>
                <a:spcPct val="114000"/>
              </a:lnSpc>
              <a:defRPr sz="1400"/>
            </a:lvl3pPr>
            <a:lvl4pPr>
              <a:lnSpc>
                <a:spcPct val="114000"/>
              </a:lnSpc>
              <a:defRPr sz="1400"/>
            </a:lvl4pPr>
            <a:lvl5pPr>
              <a:lnSpc>
                <a:spcPct val="114000"/>
              </a:lnSpc>
              <a:defRPr sz="1400"/>
            </a:lvl5pPr>
          </a:lstStyle>
          <a:p>
            <a:pPr lvl="0"/>
            <a:r>
              <a:rPr lang="en-US" dirty="0"/>
              <a:t>CLICK TO EDIT MASTER TEXT</a:t>
            </a:r>
          </a:p>
        </p:txBody>
      </p:sp>
      <p:pic>
        <p:nvPicPr>
          <p:cNvPr id="8" name="Picture 7" descr="A close up of a sign&#10;&#10;Description automatically generated">
            <a:extLst>
              <a:ext uri="{FF2B5EF4-FFF2-40B4-BE49-F238E27FC236}">
                <a16:creationId xmlns:a16="http://schemas.microsoft.com/office/drawing/2014/main" id="{3F5D35F0-A6FD-8141-9364-759174B88624}"/>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
        <p:nvSpPr>
          <p:cNvPr id="14" name="Content Placeholder 2">
            <a:extLst>
              <a:ext uri="{FF2B5EF4-FFF2-40B4-BE49-F238E27FC236}">
                <a16:creationId xmlns:a16="http://schemas.microsoft.com/office/drawing/2014/main" id="{B12097E7-25B9-8845-929D-D6AD3CAC196A}"/>
              </a:ext>
            </a:extLst>
          </p:cNvPr>
          <p:cNvSpPr>
            <a:spLocks noGrp="1"/>
          </p:cNvSpPr>
          <p:nvPr>
            <p:ph sz="half" idx="13" hasCustomPrompt="1"/>
          </p:nvPr>
        </p:nvSpPr>
        <p:spPr>
          <a:xfrm>
            <a:off x="423862" y="2473325"/>
            <a:ext cx="5166360" cy="3562350"/>
          </a:xfrm>
        </p:spPr>
        <p:txBody>
          <a:bodyPr/>
          <a:lstStyle>
            <a:lvl1pPr>
              <a:lnSpc>
                <a:spcPct val="114000"/>
              </a:lnSpc>
              <a:defRPr sz="1300"/>
            </a:lvl1pPr>
            <a:lvl2pPr>
              <a:lnSpc>
                <a:spcPct val="110000"/>
              </a:lnSpc>
              <a:defRPr sz="2000"/>
            </a:lvl2pPr>
            <a:lvl3pPr>
              <a:lnSpc>
                <a:spcPct val="110000"/>
              </a:lnSpc>
              <a:defRPr sz="2000"/>
            </a:lvl3pPr>
            <a:lvl4pPr>
              <a:lnSpc>
                <a:spcPct val="110000"/>
              </a:lnSpc>
              <a:defRPr sz="2000"/>
            </a:lvl4pPr>
            <a:lvl5pPr>
              <a:lnSpc>
                <a:spcPct val="110000"/>
              </a:lnSpc>
              <a:defRPr sz="2000"/>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a:extLst>
              <a:ext uri="{FF2B5EF4-FFF2-40B4-BE49-F238E27FC236}">
                <a16:creationId xmlns:a16="http://schemas.microsoft.com/office/drawing/2014/main" id="{0F972C97-6BF9-4F4C-B9E7-D33FD32C1927}"/>
              </a:ext>
            </a:extLst>
          </p:cNvPr>
          <p:cNvSpPr>
            <a:spLocks noGrp="1"/>
          </p:cNvSpPr>
          <p:nvPr>
            <p:ph sz="half" idx="14" hasCustomPrompt="1"/>
          </p:nvPr>
        </p:nvSpPr>
        <p:spPr>
          <a:xfrm>
            <a:off x="6095999" y="1600200"/>
            <a:ext cx="5166360" cy="453888"/>
          </a:xfrm>
        </p:spPr>
        <p:txBody>
          <a:bodyPr/>
          <a:lstStyle>
            <a:lvl1pPr>
              <a:lnSpc>
                <a:spcPct val="110000"/>
              </a:lnSpc>
              <a:defRPr sz="1800">
                <a:solidFill>
                  <a:schemeClr val="accent2"/>
                </a:solidFill>
              </a:defRPr>
            </a:lvl1pPr>
            <a:lvl2pPr>
              <a:lnSpc>
                <a:spcPct val="114000"/>
              </a:lnSpc>
              <a:defRPr sz="1600"/>
            </a:lvl2pPr>
            <a:lvl3pPr>
              <a:lnSpc>
                <a:spcPct val="114000"/>
              </a:lnSpc>
              <a:defRPr sz="1400"/>
            </a:lvl3pPr>
            <a:lvl4pPr>
              <a:lnSpc>
                <a:spcPct val="114000"/>
              </a:lnSpc>
              <a:defRPr sz="1400"/>
            </a:lvl4pPr>
            <a:lvl5pPr>
              <a:lnSpc>
                <a:spcPct val="114000"/>
              </a:lnSpc>
              <a:defRPr sz="1400"/>
            </a:lvl5pPr>
          </a:lstStyle>
          <a:p>
            <a:pPr lvl="0"/>
            <a:r>
              <a:rPr lang="en-US" dirty="0"/>
              <a:t>CLICK TO EDIT MASTER TEXT</a:t>
            </a:r>
          </a:p>
        </p:txBody>
      </p:sp>
      <p:sp>
        <p:nvSpPr>
          <p:cNvPr id="18" name="Content Placeholder 2">
            <a:extLst>
              <a:ext uri="{FF2B5EF4-FFF2-40B4-BE49-F238E27FC236}">
                <a16:creationId xmlns:a16="http://schemas.microsoft.com/office/drawing/2014/main" id="{E8EC568F-843A-3640-B1EF-2056F22F1820}"/>
              </a:ext>
            </a:extLst>
          </p:cNvPr>
          <p:cNvSpPr>
            <a:spLocks noGrp="1"/>
          </p:cNvSpPr>
          <p:nvPr>
            <p:ph sz="half" idx="15" hasCustomPrompt="1"/>
          </p:nvPr>
        </p:nvSpPr>
        <p:spPr>
          <a:xfrm>
            <a:off x="6095999" y="2473325"/>
            <a:ext cx="5166360" cy="3562350"/>
          </a:xfrm>
        </p:spPr>
        <p:txBody>
          <a:bodyPr/>
          <a:lstStyle>
            <a:lvl1pPr>
              <a:lnSpc>
                <a:spcPct val="114000"/>
              </a:lnSpc>
              <a:defRPr sz="1300"/>
            </a:lvl1pPr>
            <a:lvl2pPr>
              <a:lnSpc>
                <a:spcPct val="110000"/>
              </a:lnSpc>
              <a:defRPr sz="2000"/>
            </a:lvl2pPr>
            <a:lvl3pPr>
              <a:lnSpc>
                <a:spcPct val="110000"/>
              </a:lnSpc>
              <a:defRPr sz="2000"/>
            </a:lvl3pPr>
            <a:lvl4pPr>
              <a:lnSpc>
                <a:spcPct val="110000"/>
              </a:lnSpc>
              <a:defRPr sz="2000"/>
            </a:lvl4pPr>
            <a:lvl5pPr>
              <a:lnSpc>
                <a:spcPct val="110000"/>
              </a:lnSpc>
              <a:defRPr sz="2000"/>
            </a:lvl5pPr>
          </a:lstStyle>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5643516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hree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87DF3-0F7A-BB4C-AB3C-D97FFDFB0EBE}"/>
              </a:ext>
            </a:extLst>
          </p:cNvPr>
          <p:cNvSpPr>
            <a:spLocks noGrp="1"/>
          </p:cNvSpPr>
          <p:nvPr>
            <p:ph type="title"/>
          </p:nvPr>
        </p:nvSpPr>
        <p:spPr/>
        <p:txBody>
          <a:bodyPr/>
          <a:lstStyle>
            <a:lvl1pPr>
              <a:defRPr sz="2800">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9FAD214-935B-7749-BF0B-768D86063C88}"/>
              </a:ext>
            </a:extLst>
          </p:cNvPr>
          <p:cNvSpPr>
            <a:spLocks noGrp="1"/>
          </p:cNvSpPr>
          <p:nvPr>
            <p:ph sz="half" idx="1" hasCustomPrompt="1"/>
          </p:nvPr>
        </p:nvSpPr>
        <p:spPr>
          <a:xfrm>
            <a:off x="423863" y="1600200"/>
            <a:ext cx="3432041" cy="453888"/>
          </a:xfrm>
        </p:spPr>
        <p:txBody>
          <a:bodyPr/>
          <a:lstStyle>
            <a:lvl1pPr>
              <a:lnSpc>
                <a:spcPct val="110000"/>
              </a:lnSpc>
              <a:defRPr sz="1300">
                <a:solidFill>
                  <a:schemeClr val="accent2"/>
                </a:solidFill>
              </a:defRPr>
            </a:lvl1pPr>
            <a:lvl2pPr>
              <a:lnSpc>
                <a:spcPct val="114000"/>
              </a:lnSpc>
              <a:defRPr sz="1600"/>
            </a:lvl2pPr>
            <a:lvl3pPr>
              <a:lnSpc>
                <a:spcPct val="114000"/>
              </a:lnSpc>
              <a:defRPr sz="1400"/>
            </a:lvl3pPr>
            <a:lvl4pPr>
              <a:lnSpc>
                <a:spcPct val="114000"/>
              </a:lnSpc>
              <a:defRPr sz="1400"/>
            </a:lvl4pPr>
            <a:lvl5pPr>
              <a:lnSpc>
                <a:spcPct val="114000"/>
              </a:lnSpc>
              <a:defRPr sz="1400"/>
            </a:lvl5pPr>
          </a:lstStyle>
          <a:p>
            <a:pPr lvl="0"/>
            <a:r>
              <a:rPr lang="en-US" dirty="0"/>
              <a:t>CLICK TO EDIT MASTER TEXT</a:t>
            </a:r>
          </a:p>
        </p:txBody>
      </p:sp>
      <p:pic>
        <p:nvPicPr>
          <p:cNvPr id="8" name="Picture 7" descr="A close up of a sign&#10;&#10;Description automatically generated">
            <a:extLst>
              <a:ext uri="{FF2B5EF4-FFF2-40B4-BE49-F238E27FC236}">
                <a16:creationId xmlns:a16="http://schemas.microsoft.com/office/drawing/2014/main" id="{3F5D35F0-A6FD-8141-9364-759174B88624}"/>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
        <p:nvSpPr>
          <p:cNvPr id="14" name="Content Placeholder 2">
            <a:extLst>
              <a:ext uri="{FF2B5EF4-FFF2-40B4-BE49-F238E27FC236}">
                <a16:creationId xmlns:a16="http://schemas.microsoft.com/office/drawing/2014/main" id="{B12097E7-25B9-8845-929D-D6AD3CAC196A}"/>
              </a:ext>
            </a:extLst>
          </p:cNvPr>
          <p:cNvSpPr>
            <a:spLocks noGrp="1"/>
          </p:cNvSpPr>
          <p:nvPr>
            <p:ph sz="half" idx="13" hasCustomPrompt="1"/>
          </p:nvPr>
        </p:nvSpPr>
        <p:spPr>
          <a:xfrm>
            <a:off x="423863" y="2275840"/>
            <a:ext cx="3432041" cy="3759835"/>
          </a:xfrm>
        </p:spPr>
        <p:txBody>
          <a:bodyPr/>
          <a:lstStyle>
            <a:lvl1pPr>
              <a:lnSpc>
                <a:spcPct val="114000"/>
              </a:lnSpc>
              <a:defRPr sz="1300"/>
            </a:lvl1pPr>
            <a:lvl2pPr>
              <a:lnSpc>
                <a:spcPct val="110000"/>
              </a:lnSpc>
              <a:defRPr sz="1600">
                <a:solidFill>
                  <a:schemeClr val="bg1"/>
                </a:solidFill>
              </a:defRPr>
            </a:lvl2pPr>
            <a:lvl3pPr>
              <a:lnSpc>
                <a:spcPct val="110000"/>
              </a:lnSpc>
              <a:defRPr sz="1600">
                <a:solidFill>
                  <a:schemeClr val="bg1"/>
                </a:solidFill>
              </a:defRPr>
            </a:lvl3pPr>
            <a:lvl4pPr>
              <a:lnSpc>
                <a:spcPct val="110000"/>
              </a:lnSpc>
              <a:defRPr sz="1600">
                <a:solidFill>
                  <a:schemeClr val="bg1"/>
                </a:solidFill>
              </a:defRPr>
            </a:lvl4pPr>
            <a:lvl5pPr>
              <a:lnSpc>
                <a:spcPct val="110000"/>
              </a:lnSpc>
              <a:defRPr sz="1600">
                <a:solidFill>
                  <a:schemeClr val="bg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a:extLst>
              <a:ext uri="{FF2B5EF4-FFF2-40B4-BE49-F238E27FC236}">
                <a16:creationId xmlns:a16="http://schemas.microsoft.com/office/drawing/2014/main" id="{0F972C97-6BF9-4F4C-B9E7-D33FD32C1927}"/>
              </a:ext>
            </a:extLst>
          </p:cNvPr>
          <p:cNvSpPr>
            <a:spLocks noGrp="1"/>
          </p:cNvSpPr>
          <p:nvPr>
            <p:ph sz="half" idx="14" hasCustomPrompt="1"/>
          </p:nvPr>
        </p:nvSpPr>
        <p:spPr>
          <a:xfrm>
            <a:off x="4379979" y="1600200"/>
            <a:ext cx="3432041" cy="453888"/>
          </a:xfrm>
        </p:spPr>
        <p:txBody>
          <a:bodyPr/>
          <a:lstStyle>
            <a:lvl1pPr>
              <a:lnSpc>
                <a:spcPct val="110000"/>
              </a:lnSpc>
              <a:defRPr sz="1300">
                <a:solidFill>
                  <a:schemeClr val="accent2"/>
                </a:solidFill>
              </a:defRPr>
            </a:lvl1pPr>
            <a:lvl2pPr>
              <a:lnSpc>
                <a:spcPct val="114000"/>
              </a:lnSpc>
              <a:defRPr sz="1600"/>
            </a:lvl2pPr>
            <a:lvl3pPr>
              <a:lnSpc>
                <a:spcPct val="114000"/>
              </a:lnSpc>
              <a:defRPr sz="1400"/>
            </a:lvl3pPr>
            <a:lvl4pPr>
              <a:lnSpc>
                <a:spcPct val="114000"/>
              </a:lnSpc>
              <a:defRPr sz="1400"/>
            </a:lvl4pPr>
            <a:lvl5pPr>
              <a:lnSpc>
                <a:spcPct val="114000"/>
              </a:lnSpc>
              <a:defRPr sz="1400"/>
            </a:lvl5pPr>
          </a:lstStyle>
          <a:p>
            <a:pPr lvl="0"/>
            <a:r>
              <a:rPr lang="en-US" dirty="0"/>
              <a:t>CLICK TO EDIT MASTER TEXT</a:t>
            </a:r>
          </a:p>
        </p:txBody>
      </p:sp>
      <p:sp>
        <p:nvSpPr>
          <p:cNvPr id="18" name="Content Placeholder 2">
            <a:extLst>
              <a:ext uri="{FF2B5EF4-FFF2-40B4-BE49-F238E27FC236}">
                <a16:creationId xmlns:a16="http://schemas.microsoft.com/office/drawing/2014/main" id="{E8EC568F-843A-3640-B1EF-2056F22F1820}"/>
              </a:ext>
            </a:extLst>
          </p:cNvPr>
          <p:cNvSpPr>
            <a:spLocks noGrp="1"/>
          </p:cNvSpPr>
          <p:nvPr>
            <p:ph sz="half" idx="15" hasCustomPrompt="1"/>
          </p:nvPr>
        </p:nvSpPr>
        <p:spPr>
          <a:xfrm>
            <a:off x="4379979" y="2275840"/>
            <a:ext cx="3432041" cy="3759835"/>
          </a:xfrm>
        </p:spPr>
        <p:txBody>
          <a:bodyPr/>
          <a:lstStyle>
            <a:lvl1pPr>
              <a:lnSpc>
                <a:spcPct val="114000"/>
              </a:lnSpc>
              <a:defRPr sz="1300"/>
            </a:lvl1pPr>
            <a:lvl2pPr>
              <a:lnSpc>
                <a:spcPct val="110000"/>
              </a:lnSpc>
              <a:defRPr sz="1600">
                <a:solidFill>
                  <a:schemeClr val="bg1"/>
                </a:solidFill>
              </a:defRPr>
            </a:lvl2pPr>
            <a:lvl3pPr>
              <a:lnSpc>
                <a:spcPct val="110000"/>
              </a:lnSpc>
              <a:defRPr sz="1600">
                <a:solidFill>
                  <a:schemeClr val="bg1"/>
                </a:solidFill>
              </a:defRPr>
            </a:lvl3pPr>
            <a:lvl4pPr>
              <a:lnSpc>
                <a:spcPct val="110000"/>
              </a:lnSpc>
              <a:defRPr sz="1600">
                <a:solidFill>
                  <a:schemeClr val="bg1"/>
                </a:solidFill>
              </a:defRPr>
            </a:lvl4pPr>
            <a:lvl5pPr>
              <a:lnSpc>
                <a:spcPct val="110000"/>
              </a:lnSpc>
              <a:defRPr sz="1600">
                <a:solidFill>
                  <a:schemeClr val="bg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a:extLst>
              <a:ext uri="{FF2B5EF4-FFF2-40B4-BE49-F238E27FC236}">
                <a16:creationId xmlns:a16="http://schemas.microsoft.com/office/drawing/2014/main" id="{6ECD0AAB-AFC2-4A4D-90BF-C7E41ACCC098}"/>
              </a:ext>
            </a:extLst>
          </p:cNvPr>
          <p:cNvSpPr>
            <a:spLocks noGrp="1"/>
          </p:cNvSpPr>
          <p:nvPr>
            <p:ph sz="half" idx="16" hasCustomPrompt="1"/>
          </p:nvPr>
        </p:nvSpPr>
        <p:spPr>
          <a:xfrm>
            <a:off x="8332922" y="1600200"/>
            <a:ext cx="3432041" cy="453888"/>
          </a:xfrm>
        </p:spPr>
        <p:txBody>
          <a:bodyPr/>
          <a:lstStyle>
            <a:lvl1pPr>
              <a:lnSpc>
                <a:spcPct val="110000"/>
              </a:lnSpc>
              <a:defRPr sz="1300">
                <a:solidFill>
                  <a:schemeClr val="accent2"/>
                </a:solidFill>
              </a:defRPr>
            </a:lvl1pPr>
            <a:lvl2pPr>
              <a:lnSpc>
                <a:spcPct val="114000"/>
              </a:lnSpc>
              <a:defRPr sz="1600"/>
            </a:lvl2pPr>
            <a:lvl3pPr>
              <a:lnSpc>
                <a:spcPct val="114000"/>
              </a:lnSpc>
              <a:defRPr sz="1400"/>
            </a:lvl3pPr>
            <a:lvl4pPr>
              <a:lnSpc>
                <a:spcPct val="114000"/>
              </a:lnSpc>
              <a:defRPr sz="1400"/>
            </a:lvl4pPr>
            <a:lvl5pPr>
              <a:lnSpc>
                <a:spcPct val="114000"/>
              </a:lnSpc>
              <a:defRPr sz="1400"/>
            </a:lvl5pPr>
          </a:lstStyle>
          <a:p>
            <a:pPr lvl="0"/>
            <a:r>
              <a:rPr lang="en-US" dirty="0"/>
              <a:t>CLICK TO EDIT MASTER TEXT</a:t>
            </a:r>
          </a:p>
        </p:txBody>
      </p:sp>
      <p:sp>
        <p:nvSpPr>
          <p:cNvPr id="20" name="Content Placeholder 2">
            <a:extLst>
              <a:ext uri="{FF2B5EF4-FFF2-40B4-BE49-F238E27FC236}">
                <a16:creationId xmlns:a16="http://schemas.microsoft.com/office/drawing/2014/main" id="{DD89DB9A-6DEB-3D42-8715-9016729754A1}"/>
              </a:ext>
            </a:extLst>
          </p:cNvPr>
          <p:cNvSpPr>
            <a:spLocks noGrp="1"/>
          </p:cNvSpPr>
          <p:nvPr>
            <p:ph sz="half" idx="17" hasCustomPrompt="1"/>
          </p:nvPr>
        </p:nvSpPr>
        <p:spPr>
          <a:xfrm>
            <a:off x="8332922" y="2275840"/>
            <a:ext cx="3432041" cy="3759835"/>
          </a:xfrm>
        </p:spPr>
        <p:txBody>
          <a:bodyPr/>
          <a:lstStyle>
            <a:lvl1pPr>
              <a:lnSpc>
                <a:spcPct val="114000"/>
              </a:lnSpc>
              <a:defRPr sz="1300"/>
            </a:lvl1pPr>
            <a:lvl2pPr>
              <a:lnSpc>
                <a:spcPct val="110000"/>
              </a:lnSpc>
              <a:defRPr sz="1600">
                <a:solidFill>
                  <a:schemeClr val="bg1"/>
                </a:solidFill>
              </a:defRPr>
            </a:lvl2pPr>
            <a:lvl3pPr>
              <a:lnSpc>
                <a:spcPct val="110000"/>
              </a:lnSpc>
              <a:defRPr sz="1600">
                <a:solidFill>
                  <a:schemeClr val="bg1"/>
                </a:solidFill>
              </a:defRPr>
            </a:lvl3pPr>
            <a:lvl4pPr>
              <a:lnSpc>
                <a:spcPct val="110000"/>
              </a:lnSpc>
              <a:defRPr sz="1600">
                <a:solidFill>
                  <a:schemeClr val="bg1"/>
                </a:solidFill>
              </a:defRPr>
            </a:lvl4pPr>
            <a:lvl5pPr>
              <a:lnSpc>
                <a:spcPct val="110000"/>
              </a:lnSpc>
              <a:defRPr sz="1600">
                <a:solidFill>
                  <a:schemeClr val="bg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2459544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Four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87DF3-0F7A-BB4C-AB3C-D97FFDFB0EBE}"/>
              </a:ext>
            </a:extLst>
          </p:cNvPr>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9FAD214-935B-7749-BF0B-768D86063C88}"/>
              </a:ext>
            </a:extLst>
          </p:cNvPr>
          <p:cNvSpPr>
            <a:spLocks noGrp="1"/>
          </p:cNvSpPr>
          <p:nvPr>
            <p:ph sz="half" idx="1" hasCustomPrompt="1"/>
          </p:nvPr>
        </p:nvSpPr>
        <p:spPr>
          <a:xfrm>
            <a:off x="423864" y="1600200"/>
            <a:ext cx="2557876" cy="453888"/>
          </a:xfrm>
        </p:spPr>
        <p:txBody>
          <a:bodyPr/>
          <a:lstStyle>
            <a:lvl1pPr>
              <a:lnSpc>
                <a:spcPct val="110000"/>
              </a:lnSpc>
              <a:defRPr sz="1400">
                <a:solidFill>
                  <a:schemeClr val="accent2"/>
                </a:solidFill>
              </a:defRPr>
            </a:lvl1pPr>
            <a:lvl2pPr>
              <a:lnSpc>
                <a:spcPct val="114000"/>
              </a:lnSpc>
              <a:defRPr sz="1600"/>
            </a:lvl2pPr>
            <a:lvl3pPr>
              <a:lnSpc>
                <a:spcPct val="114000"/>
              </a:lnSpc>
              <a:defRPr sz="1400"/>
            </a:lvl3pPr>
            <a:lvl4pPr>
              <a:lnSpc>
                <a:spcPct val="114000"/>
              </a:lnSpc>
              <a:defRPr sz="1400"/>
            </a:lvl4pPr>
            <a:lvl5pPr>
              <a:lnSpc>
                <a:spcPct val="114000"/>
              </a:lnSpc>
              <a:defRPr sz="1400"/>
            </a:lvl5pPr>
          </a:lstStyle>
          <a:p>
            <a:pPr lvl="0"/>
            <a:r>
              <a:rPr lang="en-US" dirty="0"/>
              <a:t>CLICK TO EDIT MASTER TEXT</a:t>
            </a:r>
          </a:p>
        </p:txBody>
      </p:sp>
      <p:pic>
        <p:nvPicPr>
          <p:cNvPr id="8" name="Picture 7" descr="A close up of a sign&#10;&#10;Description automatically generated">
            <a:extLst>
              <a:ext uri="{FF2B5EF4-FFF2-40B4-BE49-F238E27FC236}">
                <a16:creationId xmlns:a16="http://schemas.microsoft.com/office/drawing/2014/main" id="{3F5D35F0-A6FD-8141-9364-759174B88624}"/>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
        <p:nvSpPr>
          <p:cNvPr id="14" name="Content Placeholder 2">
            <a:extLst>
              <a:ext uri="{FF2B5EF4-FFF2-40B4-BE49-F238E27FC236}">
                <a16:creationId xmlns:a16="http://schemas.microsoft.com/office/drawing/2014/main" id="{B12097E7-25B9-8845-929D-D6AD3CAC196A}"/>
              </a:ext>
            </a:extLst>
          </p:cNvPr>
          <p:cNvSpPr>
            <a:spLocks noGrp="1"/>
          </p:cNvSpPr>
          <p:nvPr>
            <p:ph sz="half" idx="13" hasCustomPrompt="1"/>
          </p:nvPr>
        </p:nvSpPr>
        <p:spPr>
          <a:xfrm>
            <a:off x="423864" y="2275840"/>
            <a:ext cx="2557876" cy="3759835"/>
          </a:xfrm>
        </p:spPr>
        <p:txBody>
          <a:bodyPr/>
          <a:lstStyle>
            <a:lvl1pPr>
              <a:lnSpc>
                <a:spcPct val="114000"/>
              </a:lnSpc>
              <a:defRPr sz="1300"/>
            </a:lvl1pPr>
            <a:lvl2pPr>
              <a:lnSpc>
                <a:spcPct val="110000"/>
              </a:lnSpc>
              <a:defRPr sz="1600">
                <a:solidFill>
                  <a:schemeClr val="bg1"/>
                </a:solidFill>
              </a:defRPr>
            </a:lvl2pPr>
            <a:lvl3pPr>
              <a:lnSpc>
                <a:spcPct val="110000"/>
              </a:lnSpc>
              <a:defRPr sz="1600">
                <a:solidFill>
                  <a:schemeClr val="bg1"/>
                </a:solidFill>
              </a:defRPr>
            </a:lvl3pPr>
            <a:lvl4pPr>
              <a:lnSpc>
                <a:spcPct val="110000"/>
              </a:lnSpc>
              <a:defRPr sz="1600">
                <a:solidFill>
                  <a:schemeClr val="bg1"/>
                </a:solidFill>
              </a:defRPr>
            </a:lvl4pPr>
            <a:lvl5pPr>
              <a:lnSpc>
                <a:spcPct val="110000"/>
              </a:lnSpc>
              <a:defRPr sz="1600">
                <a:solidFill>
                  <a:schemeClr val="bg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a:extLst>
              <a:ext uri="{FF2B5EF4-FFF2-40B4-BE49-F238E27FC236}">
                <a16:creationId xmlns:a16="http://schemas.microsoft.com/office/drawing/2014/main" id="{D584B4E0-1D45-7F4C-8B69-040A643953F9}"/>
              </a:ext>
            </a:extLst>
          </p:cNvPr>
          <p:cNvSpPr>
            <a:spLocks noGrp="1"/>
          </p:cNvSpPr>
          <p:nvPr>
            <p:ph sz="half" idx="14" hasCustomPrompt="1"/>
          </p:nvPr>
        </p:nvSpPr>
        <p:spPr>
          <a:xfrm>
            <a:off x="3276600" y="1600200"/>
            <a:ext cx="2557876" cy="453888"/>
          </a:xfrm>
        </p:spPr>
        <p:txBody>
          <a:bodyPr/>
          <a:lstStyle>
            <a:lvl1pPr>
              <a:lnSpc>
                <a:spcPct val="110000"/>
              </a:lnSpc>
              <a:defRPr sz="1400">
                <a:solidFill>
                  <a:schemeClr val="accent2"/>
                </a:solidFill>
              </a:defRPr>
            </a:lvl1pPr>
            <a:lvl2pPr>
              <a:lnSpc>
                <a:spcPct val="114000"/>
              </a:lnSpc>
              <a:defRPr sz="1600"/>
            </a:lvl2pPr>
            <a:lvl3pPr>
              <a:lnSpc>
                <a:spcPct val="114000"/>
              </a:lnSpc>
              <a:defRPr sz="1400"/>
            </a:lvl3pPr>
            <a:lvl4pPr>
              <a:lnSpc>
                <a:spcPct val="114000"/>
              </a:lnSpc>
              <a:defRPr sz="1400"/>
            </a:lvl4pPr>
            <a:lvl5pPr>
              <a:lnSpc>
                <a:spcPct val="114000"/>
              </a:lnSpc>
              <a:defRPr sz="1400"/>
            </a:lvl5pPr>
          </a:lstStyle>
          <a:p>
            <a:pPr lvl="0"/>
            <a:r>
              <a:rPr lang="en-US" dirty="0"/>
              <a:t>CLICK TO EDIT MASTER TEXT</a:t>
            </a:r>
          </a:p>
        </p:txBody>
      </p:sp>
      <p:sp>
        <p:nvSpPr>
          <p:cNvPr id="13" name="Content Placeholder 2">
            <a:extLst>
              <a:ext uri="{FF2B5EF4-FFF2-40B4-BE49-F238E27FC236}">
                <a16:creationId xmlns:a16="http://schemas.microsoft.com/office/drawing/2014/main" id="{EF605304-DBCD-3748-85C6-A5E16B775F69}"/>
              </a:ext>
            </a:extLst>
          </p:cNvPr>
          <p:cNvSpPr>
            <a:spLocks noGrp="1"/>
          </p:cNvSpPr>
          <p:nvPr>
            <p:ph sz="half" idx="15" hasCustomPrompt="1"/>
          </p:nvPr>
        </p:nvSpPr>
        <p:spPr>
          <a:xfrm>
            <a:off x="3276600" y="2275840"/>
            <a:ext cx="2557876" cy="3759835"/>
          </a:xfrm>
        </p:spPr>
        <p:txBody>
          <a:bodyPr/>
          <a:lstStyle>
            <a:lvl1pPr>
              <a:lnSpc>
                <a:spcPct val="114000"/>
              </a:lnSpc>
              <a:defRPr sz="1300"/>
            </a:lvl1pPr>
            <a:lvl2pPr>
              <a:lnSpc>
                <a:spcPct val="110000"/>
              </a:lnSpc>
              <a:defRPr sz="1600">
                <a:solidFill>
                  <a:schemeClr val="bg1"/>
                </a:solidFill>
              </a:defRPr>
            </a:lvl2pPr>
            <a:lvl3pPr>
              <a:lnSpc>
                <a:spcPct val="110000"/>
              </a:lnSpc>
              <a:defRPr sz="1600">
                <a:solidFill>
                  <a:schemeClr val="bg1"/>
                </a:solidFill>
              </a:defRPr>
            </a:lvl3pPr>
            <a:lvl4pPr>
              <a:lnSpc>
                <a:spcPct val="110000"/>
              </a:lnSpc>
              <a:defRPr sz="1600">
                <a:solidFill>
                  <a:schemeClr val="bg1"/>
                </a:solidFill>
              </a:defRPr>
            </a:lvl4pPr>
            <a:lvl5pPr>
              <a:lnSpc>
                <a:spcPct val="110000"/>
              </a:lnSpc>
              <a:defRPr sz="1600">
                <a:solidFill>
                  <a:schemeClr val="bg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a:extLst>
              <a:ext uri="{FF2B5EF4-FFF2-40B4-BE49-F238E27FC236}">
                <a16:creationId xmlns:a16="http://schemas.microsoft.com/office/drawing/2014/main" id="{2C47CF12-2E39-E641-887C-6F609AC11D46}"/>
              </a:ext>
            </a:extLst>
          </p:cNvPr>
          <p:cNvSpPr>
            <a:spLocks noGrp="1"/>
          </p:cNvSpPr>
          <p:nvPr>
            <p:ph sz="half" idx="16" hasCustomPrompt="1"/>
          </p:nvPr>
        </p:nvSpPr>
        <p:spPr>
          <a:xfrm>
            <a:off x="6096000" y="1600200"/>
            <a:ext cx="2557876" cy="453888"/>
          </a:xfrm>
        </p:spPr>
        <p:txBody>
          <a:bodyPr/>
          <a:lstStyle>
            <a:lvl1pPr>
              <a:lnSpc>
                <a:spcPct val="110000"/>
              </a:lnSpc>
              <a:defRPr sz="1400">
                <a:solidFill>
                  <a:schemeClr val="accent2"/>
                </a:solidFill>
              </a:defRPr>
            </a:lvl1pPr>
            <a:lvl2pPr>
              <a:lnSpc>
                <a:spcPct val="114000"/>
              </a:lnSpc>
              <a:defRPr sz="1600"/>
            </a:lvl2pPr>
            <a:lvl3pPr>
              <a:lnSpc>
                <a:spcPct val="114000"/>
              </a:lnSpc>
              <a:defRPr sz="1400"/>
            </a:lvl3pPr>
            <a:lvl4pPr>
              <a:lnSpc>
                <a:spcPct val="114000"/>
              </a:lnSpc>
              <a:defRPr sz="1400"/>
            </a:lvl4pPr>
            <a:lvl5pPr>
              <a:lnSpc>
                <a:spcPct val="114000"/>
              </a:lnSpc>
              <a:defRPr sz="1400"/>
            </a:lvl5pPr>
          </a:lstStyle>
          <a:p>
            <a:pPr lvl="0"/>
            <a:r>
              <a:rPr lang="en-US" dirty="0"/>
              <a:t>CLICK TO EDIT MASTER TEXT</a:t>
            </a:r>
          </a:p>
        </p:txBody>
      </p:sp>
      <p:sp>
        <p:nvSpPr>
          <p:cNvPr id="16" name="Content Placeholder 2">
            <a:extLst>
              <a:ext uri="{FF2B5EF4-FFF2-40B4-BE49-F238E27FC236}">
                <a16:creationId xmlns:a16="http://schemas.microsoft.com/office/drawing/2014/main" id="{79D94CEF-1056-8242-A962-7A37EEC93484}"/>
              </a:ext>
            </a:extLst>
          </p:cNvPr>
          <p:cNvSpPr>
            <a:spLocks noGrp="1"/>
          </p:cNvSpPr>
          <p:nvPr>
            <p:ph sz="half" idx="17" hasCustomPrompt="1"/>
          </p:nvPr>
        </p:nvSpPr>
        <p:spPr>
          <a:xfrm>
            <a:off x="6096000" y="2275840"/>
            <a:ext cx="2557876" cy="3759835"/>
          </a:xfrm>
        </p:spPr>
        <p:txBody>
          <a:bodyPr/>
          <a:lstStyle>
            <a:lvl1pPr>
              <a:lnSpc>
                <a:spcPct val="114000"/>
              </a:lnSpc>
              <a:defRPr sz="1300"/>
            </a:lvl1pPr>
            <a:lvl2pPr>
              <a:lnSpc>
                <a:spcPct val="110000"/>
              </a:lnSpc>
              <a:defRPr sz="1600">
                <a:solidFill>
                  <a:schemeClr val="bg1"/>
                </a:solidFill>
              </a:defRPr>
            </a:lvl2pPr>
            <a:lvl3pPr>
              <a:lnSpc>
                <a:spcPct val="110000"/>
              </a:lnSpc>
              <a:defRPr sz="1600">
                <a:solidFill>
                  <a:schemeClr val="bg1"/>
                </a:solidFill>
              </a:defRPr>
            </a:lvl3pPr>
            <a:lvl4pPr>
              <a:lnSpc>
                <a:spcPct val="110000"/>
              </a:lnSpc>
              <a:defRPr sz="1600">
                <a:solidFill>
                  <a:schemeClr val="bg1"/>
                </a:solidFill>
              </a:defRPr>
            </a:lvl4pPr>
            <a:lvl5pPr>
              <a:lnSpc>
                <a:spcPct val="110000"/>
              </a:lnSpc>
              <a:defRPr sz="1600">
                <a:solidFill>
                  <a:schemeClr val="bg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2">
            <a:extLst>
              <a:ext uri="{FF2B5EF4-FFF2-40B4-BE49-F238E27FC236}">
                <a16:creationId xmlns:a16="http://schemas.microsoft.com/office/drawing/2014/main" id="{78BBF703-53D6-0B4A-9C09-3F32B97C3218}"/>
              </a:ext>
            </a:extLst>
          </p:cNvPr>
          <p:cNvSpPr>
            <a:spLocks noGrp="1"/>
          </p:cNvSpPr>
          <p:nvPr>
            <p:ph sz="half" idx="18" hasCustomPrompt="1"/>
          </p:nvPr>
        </p:nvSpPr>
        <p:spPr>
          <a:xfrm>
            <a:off x="8915400" y="1600200"/>
            <a:ext cx="2557876" cy="453888"/>
          </a:xfrm>
        </p:spPr>
        <p:txBody>
          <a:bodyPr/>
          <a:lstStyle>
            <a:lvl1pPr>
              <a:lnSpc>
                <a:spcPct val="110000"/>
              </a:lnSpc>
              <a:defRPr sz="1400">
                <a:solidFill>
                  <a:schemeClr val="accent2"/>
                </a:solidFill>
              </a:defRPr>
            </a:lvl1pPr>
            <a:lvl2pPr>
              <a:lnSpc>
                <a:spcPct val="114000"/>
              </a:lnSpc>
              <a:defRPr sz="1600"/>
            </a:lvl2pPr>
            <a:lvl3pPr>
              <a:lnSpc>
                <a:spcPct val="114000"/>
              </a:lnSpc>
              <a:defRPr sz="1400"/>
            </a:lvl3pPr>
            <a:lvl4pPr>
              <a:lnSpc>
                <a:spcPct val="114000"/>
              </a:lnSpc>
              <a:defRPr sz="1400"/>
            </a:lvl4pPr>
            <a:lvl5pPr>
              <a:lnSpc>
                <a:spcPct val="114000"/>
              </a:lnSpc>
              <a:defRPr sz="1400"/>
            </a:lvl5pPr>
          </a:lstStyle>
          <a:p>
            <a:pPr lvl="0"/>
            <a:r>
              <a:rPr lang="en-US" dirty="0"/>
              <a:t>CLICK TO EDIT MASTER TEXT</a:t>
            </a:r>
          </a:p>
        </p:txBody>
      </p:sp>
      <p:sp>
        <p:nvSpPr>
          <p:cNvPr id="22" name="Content Placeholder 2">
            <a:extLst>
              <a:ext uri="{FF2B5EF4-FFF2-40B4-BE49-F238E27FC236}">
                <a16:creationId xmlns:a16="http://schemas.microsoft.com/office/drawing/2014/main" id="{F41794F8-3551-B348-A439-E14CD5D02352}"/>
              </a:ext>
            </a:extLst>
          </p:cNvPr>
          <p:cNvSpPr>
            <a:spLocks noGrp="1"/>
          </p:cNvSpPr>
          <p:nvPr>
            <p:ph sz="half" idx="19" hasCustomPrompt="1"/>
          </p:nvPr>
        </p:nvSpPr>
        <p:spPr>
          <a:xfrm>
            <a:off x="8915400" y="2275840"/>
            <a:ext cx="2557876" cy="3759835"/>
          </a:xfrm>
        </p:spPr>
        <p:txBody>
          <a:bodyPr/>
          <a:lstStyle>
            <a:lvl1pPr>
              <a:lnSpc>
                <a:spcPct val="114000"/>
              </a:lnSpc>
              <a:defRPr sz="1300"/>
            </a:lvl1pPr>
            <a:lvl2pPr>
              <a:lnSpc>
                <a:spcPct val="110000"/>
              </a:lnSpc>
              <a:defRPr sz="1600">
                <a:solidFill>
                  <a:schemeClr val="bg1"/>
                </a:solidFill>
              </a:defRPr>
            </a:lvl2pPr>
            <a:lvl3pPr>
              <a:lnSpc>
                <a:spcPct val="110000"/>
              </a:lnSpc>
              <a:defRPr sz="1600">
                <a:solidFill>
                  <a:schemeClr val="bg1"/>
                </a:solidFill>
              </a:defRPr>
            </a:lvl3pPr>
            <a:lvl4pPr>
              <a:lnSpc>
                <a:spcPct val="110000"/>
              </a:lnSpc>
              <a:defRPr sz="1600">
                <a:solidFill>
                  <a:schemeClr val="bg1"/>
                </a:solidFill>
              </a:defRPr>
            </a:lvl4pPr>
            <a:lvl5pPr>
              <a:lnSpc>
                <a:spcPct val="110000"/>
              </a:lnSpc>
              <a:defRPr sz="1600">
                <a:solidFill>
                  <a:schemeClr val="bg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0488506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08527-6C2B-6247-9837-1856F62CDDA9}"/>
              </a:ext>
            </a:extLst>
          </p:cNvPr>
          <p:cNvSpPr>
            <a:spLocks noGrp="1"/>
          </p:cNvSpPr>
          <p:nvPr>
            <p:ph type="title"/>
          </p:nvPr>
        </p:nvSpPr>
        <p:spPr/>
        <p:txBody>
          <a:bodyPr/>
          <a:lstStyle>
            <a:lvl1pPr>
              <a:defRPr>
                <a:solidFill>
                  <a:schemeClr val="bg1"/>
                </a:solidFill>
              </a:defRPr>
            </a:lvl1pPr>
          </a:lstStyle>
          <a:p>
            <a:r>
              <a:rPr lang="en-US" dirty="0"/>
              <a:t>Click to edit Master title style</a:t>
            </a:r>
          </a:p>
        </p:txBody>
      </p:sp>
      <p:pic>
        <p:nvPicPr>
          <p:cNvPr id="6" name="Picture 5" descr="A close up of a sign&#10;&#10;Description automatically generated">
            <a:extLst>
              <a:ext uri="{FF2B5EF4-FFF2-40B4-BE49-F238E27FC236}">
                <a16:creationId xmlns:a16="http://schemas.microsoft.com/office/drawing/2014/main" id="{B9167EF6-A93D-2543-B241-EE0111CCAC64}"/>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Tree>
    <p:extLst>
      <p:ext uri="{BB962C8B-B14F-4D97-AF65-F5344CB8AC3E}">
        <p14:creationId xmlns:p14="http://schemas.microsoft.com/office/powerpoint/2010/main" val="167118836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accent1"/>
        </a:solidFill>
        <a:effectLst/>
      </p:bgPr>
    </p:bg>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a16="http://schemas.microsoft.com/office/drawing/2014/main" id="{2090C932-B62F-914B-BC4D-AE7D66916732}"/>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Tree>
    <p:extLst>
      <p:ext uri="{BB962C8B-B14F-4D97-AF65-F5344CB8AC3E}">
        <p14:creationId xmlns:p14="http://schemas.microsoft.com/office/powerpoint/2010/main" val="210585251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Content with Caption">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87DF3-0F7A-BB4C-AB3C-D97FFDFB0EBE}"/>
              </a:ext>
            </a:extLst>
          </p:cNvPr>
          <p:cNvSpPr>
            <a:spLocks noGrp="1"/>
          </p:cNvSpPr>
          <p:nvPr>
            <p:ph type="title"/>
          </p:nvPr>
        </p:nvSpPr>
        <p:spPr/>
        <p:txBody>
          <a:bodyPr/>
          <a:lstStyle>
            <a:lvl1pPr>
              <a:defRPr sz="2800">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9FAD214-935B-7749-BF0B-768D86063C88}"/>
              </a:ext>
            </a:extLst>
          </p:cNvPr>
          <p:cNvSpPr>
            <a:spLocks noGrp="1"/>
          </p:cNvSpPr>
          <p:nvPr>
            <p:ph sz="half" idx="1"/>
          </p:nvPr>
        </p:nvSpPr>
        <p:spPr>
          <a:xfrm>
            <a:off x="423863" y="1600199"/>
            <a:ext cx="5166360" cy="4435475"/>
          </a:xfrm>
        </p:spPr>
        <p:txBody>
          <a:bodyPr/>
          <a:lstStyle>
            <a:lvl1pPr>
              <a:lnSpc>
                <a:spcPct val="110000"/>
              </a:lnSpc>
              <a:defRPr sz="2000">
                <a:solidFill>
                  <a:schemeClr val="bg1"/>
                </a:solidFill>
              </a:defRPr>
            </a:lvl1pPr>
            <a:lvl2pPr>
              <a:lnSpc>
                <a:spcPct val="110000"/>
              </a:lnSpc>
              <a:defRPr sz="2000">
                <a:solidFill>
                  <a:schemeClr val="bg1"/>
                </a:solidFill>
              </a:defRPr>
            </a:lvl2pPr>
            <a:lvl3pPr>
              <a:lnSpc>
                <a:spcPct val="110000"/>
              </a:lnSpc>
              <a:defRPr sz="2000">
                <a:solidFill>
                  <a:schemeClr val="bg1"/>
                </a:solidFill>
              </a:defRPr>
            </a:lvl3pPr>
            <a:lvl4pPr>
              <a:lnSpc>
                <a:spcPct val="110000"/>
              </a:lnSpc>
              <a:defRPr sz="2000">
                <a:solidFill>
                  <a:schemeClr val="bg1"/>
                </a:solidFill>
              </a:defRPr>
            </a:lvl4pPr>
            <a:lvl5pPr>
              <a:lnSpc>
                <a:spcPct val="110000"/>
              </a:lnSpc>
              <a:defRPr sz="20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B4255422-43FB-194B-85E8-F8436E39DDC5}"/>
              </a:ext>
            </a:extLst>
          </p:cNvPr>
          <p:cNvSpPr>
            <a:spLocks noGrp="1"/>
          </p:cNvSpPr>
          <p:nvPr>
            <p:ph sz="half" idx="2"/>
          </p:nvPr>
        </p:nvSpPr>
        <p:spPr>
          <a:xfrm>
            <a:off x="6096000" y="1600201"/>
            <a:ext cx="5166360" cy="3448878"/>
          </a:xfrm>
        </p:spPr>
        <p:txBody>
          <a:bodyPr/>
          <a:lstStyle>
            <a:lvl1pPr>
              <a:lnSpc>
                <a:spcPct val="110000"/>
              </a:lnSpc>
              <a:defRPr sz="2000">
                <a:solidFill>
                  <a:schemeClr val="bg1"/>
                </a:solidFill>
              </a:defRPr>
            </a:lvl1pPr>
            <a:lvl2pPr>
              <a:lnSpc>
                <a:spcPct val="110000"/>
              </a:lnSpc>
              <a:defRPr sz="2000">
                <a:solidFill>
                  <a:schemeClr val="bg1"/>
                </a:solidFill>
              </a:defRPr>
            </a:lvl2pPr>
            <a:lvl3pPr>
              <a:lnSpc>
                <a:spcPct val="110000"/>
              </a:lnSpc>
              <a:defRPr sz="2000">
                <a:solidFill>
                  <a:schemeClr val="bg1"/>
                </a:solidFill>
              </a:defRPr>
            </a:lvl3pPr>
            <a:lvl4pPr>
              <a:lnSpc>
                <a:spcPct val="110000"/>
              </a:lnSpc>
              <a:defRPr sz="2000">
                <a:solidFill>
                  <a:schemeClr val="bg1"/>
                </a:solidFill>
              </a:defRPr>
            </a:lvl4pPr>
            <a:lvl5pPr>
              <a:lnSpc>
                <a:spcPct val="110000"/>
              </a:lnSpc>
              <a:defRPr sz="20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descr="A close up of a sign&#10;&#10;Description automatically generated">
            <a:extLst>
              <a:ext uri="{FF2B5EF4-FFF2-40B4-BE49-F238E27FC236}">
                <a16:creationId xmlns:a16="http://schemas.microsoft.com/office/drawing/2014/main" id="{3F5D35F0-A6FD-8141-9364-759174B88624}"/>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
        <p:nvSpPr>
          <p:cNvPr id="9" name="Text Placeholder 8">
            <a:extLst>
              <a:ext uri="{FF2B5EF4-FFF2-40B4-BE49-F238E27FC236}">
                <a16:creationId xmlns:a16="http://schemas.microsoft.com/office/drawing/2014/main" id="{D2A95606-80F0-B145-8C9E-6F641430B46D}"/>
              </a:ext>
            </a:extLst>
          </p:cNvPr>
          <p:cNvSpPr>
            <a:spLocks noGrp="1"/>
          </p:cNvSpPr>
          <p:nvPr>
            <p:ph type="body" sz="quarter" idx="13"/>
          </p:nvPr>
        </p:nvSpPr>
        <p:spPr>
          <a:xfrm>
            <a:off x="6096000" y="5300870"/>
            <a:ext cx="5181600" cy="734805"/>
          </a:xfrm>
        </p:spPr>
        <p:txBody>
          <a:bodyPr/>
          <a:lstStyle>
            <a:lvl1pPr>
              <a:defRPr sz="1400">
                <a:solidFill>
                  <a:schemeClr val="bg1"/>
                </a:solidFill>
              </a:defRPr>
            </a:lvl1pPr>
            <a:lvl2pPr>
              <a:defRPr sz="1400"/>
            </a:lvl2pPr>
            <a:lvl3pPr>
              <a:defRPr sz="1400"/>
            </a:lvl3pPr>
            <a:lvl4pPr>
              <a:defRPr sz="1400"/>
            </a:lvl4pPr>
            <a:lvl5pPr>
              <a:defRPr sz="1400"/>
            </a:lvl5pPr>
          </a:lstStyle>
          <a:p>
            <a:pPr lvl="0"/>
            <a:r>
              <a:rPr lang="en-US" dirty="0"/>
              <a:t>Click to edit Master text styles</a:t>
            </a:r>
          </a:p>
        </p:txBody>
      </p:sp>
    </p:spTree>
    <p:extLst>
      <p:ext uri="{BB962C8B-B14F-4D97-AF65-F5344CB8AC3E}">
        <p14:creationId xmlns:p14="http://schemas.microsoft.com/office/powerpoint/2010/main" val="417584024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Content with Picture">
    <p:bg>
      <p:bgPr>
        <a:solidFill>
          <a:schemeClr val="accent1"/>
        </a:solidFill>
        <a:effectLst/>
      </p:bgPr>
    </p:bg>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69C2D432-1D55-CC48-BC16-EFAB7BF6B2E9}"/>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8" name="Picture 7" descr="A close up of a sign&#10;&#10;Description automatically generated">
            <a:extLst>
              <a:ext uri="{FF2B5EF4-FFF2-40B4-BE49-F238E27FC236}">
                <a16:creationId xmlns:a16="http://schemas.microsoft.com/office/drawing/2014/main" id="{DCDB488C-E165-D147-B1F5-B55A82097E1B}"/>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
        <p:nvSpPr>
          <p:cNvPr id="2" name="Title 1">
            <a:extLst>
              <a:ext uri="{FF2B5EF4-FFF2-40B4-BE49-F238E27FC236}">
                <a16:creationId xmlns:a16="http://schemas.microsoft.com/office/drawing/2014/main" id="{B4131784-3267-9C4E-9818-D1EC22730AD9}"/>
              </a:ext>
            </a:extLst>
          </p:cNvPr>
          <p:cNvSpPr>
            <a:spLocks noGrp="1"/>
          </p:cNvSpPr>
          <p:nvPr>
            <p:ph type="title"/>
          </p:nvPr>
        </p:nvSpPr>
        <p:spPr/>
        <p:txBody>
          <a:bodyPr/>
          <a:lstStyle>
            <a:lvl1pPr>
              <a:lnSpc>
                <a:spcPct val="100000"/>
              </a:lnSpc>
              <a:defRPr sz="2800">
                <a:solidFill>
                  <a:schemeClr val="bg1"/>
                </a:solidFill>
              </a:defRPr>
            </a:lvl1pPr>
          </a:lstStyle>
          <a:p>
            <a:r>
              <a:rPr lang="en-US" dirty="0"/>
              <a:t>Click to edit Master title style</a:t>
            </a:r>
          </a:p>
        </p:txBody>
      </p:sp>
      <p:sp>
        <p:nvSpPr>
          <p:cNvPr id="4" name="Text Placeholder 3">
            <a:extLst>
              <a:ext uri="{FF2B5EF4-FFF2-40B4-BE49-F238E27FC236}">
                <a16:creationId xmlns:a16="http://schemas.microsoft.com/office/drawing/2014/main" id="{34A47754-3053-5E40-89D5-4F7DB0BC2F66}"/>
              </a:ext>
            </a:extLst>
          </p:cNvPr>
          <p:cNvSpPr>
            <a:spLocks noGrp="1"/>
          </p:cNvSpPr>
          <p:nvPr>
            <p:ph type="body" sz="quarter" idx="13"/>
          </p:nvPr>
        </p:nvSpPr>
        <p:spPr>
          <a:xfrm>
            <a:off x="423862" y="1600200"/>
            <a:ext cx="4892040" cy="4435475"/>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061237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accent1"/>
        </a:solidFill>
        <a:effectLst/>
      </p:bgPr>
    </p:bg>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69C2D432-1D55-CC48-BC16-EFAB7BF6B2E9}"/>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8" name="Picture 7" descr="A close up of a sign&#10;&#10;Description automatically generated">
            <a:extLst>
              <a:ext uri="{FF2B5EF4-FFF2-40B4-BE49-F238E27FC236}">
                <a16:creationId xmlns:a16="http://schemas.microsoft.com/office/drawing/2014/main" id="{DCDB488C-E165-D147-B1F5-B55A82097E1B}"/>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
        <p:nvSpPr>
          <p:cNvPr id="9" name="Title 8">
            <a:extLst>
              <a:ext uri="{FF2B5EF4-FFF2-40B4-BE49-F238E27FC236}">
                <a16:creationId xmlns:a16="http://schemas.microsoft.com/office/drawing/2014/main" id="{8B94699D-80A6-8D45-93C1-60C66F897EE5}"/>
              </a:ext>
            </a:extLst>
          </p:cNvPr>
          <p:cNvSpPr>
            <a:spLocks noGrp="1"/>
          </p:cNvSpPr>
          <p:nvPr>
            <p:ph type="title"/>
          </p:nvPr>
        </p:nvSpPr>
        <p:spPr>
          <a:xfrm>
            <a:off x="423070" y="1600200"/>
            <a:ext cx="4892642" cy="3647661"/>
          </a:xfrm>
        </p:spPr>
        <p:txBody>
          <a:bodyPr anchor="ctr" anchorCtr="0"/>
          <a:lstStyle>
            <a:lvl1pPr>
              <a:lnSpc>
                <a:spcPct val="100000"/>
              </a:lnSpc>
              <a:defRPr sz="3600">
                <a:solidFill>
                  <a:schemeClr val="accent2"/>
                </a:solidFill>
              </a:defRPr>
            </a:lvl1pPr>
          </a:lstStyle>
          <a:p>
            <a:r>
              <a:rPr lang="en-US"/>
              <a:t>Click to edit Master title style</a:t>
            </a:r>
            <a:endParaRPr lang="en-US" dirty="0"/>
          </a:p>
        </p:txBody>
      </p:sp>
      <p:sp>
        <p:nvSpPr>
          <p:cNvPr id="23" name="Text Placeholder 22">
            <a:extLst>
              <a:ext uri="{FF2B5EF4-FFF2-40B4-BE49-F238E27FC236}">
                <a16:creationId xmlns:a16="http://schemas.microsoft.com/office/drawing/2014/main" id="{EC918B1B-9ADB-9747-AD2E-544BF60CA8AE}"/>
              </a:ext>
            </a:extLst>
          </p:cNvPr>
          <p:cNvSpPr>
            <a:spLocks noGrp="1"/>
          </p:cNvSpPr>
          <p:nvPr>
            <p:ph type="body" sz="quarter" idx="13"/>
          </p:nvPr>
        </p:nvSpPr>
        <p:spPr>
          <a:xfrm>
            <a:off x="423863" y="457200"/>
            <a:ext cx="4893861" cy="1143000"/>
          </a:xfrm>
        </p:spPr>
        <p:txBody>
          <a:bodyPr/>
          <a:lstStyle>
            <a:lvl1pPr>
              <a:defRPr sz="1400">
                <a:solidFill>
                  <a:schemeClr val="bg2"/>
                </a:solidFill>
              </a:defRPr>
            </a:lvl1pPr>
            <a:lvl2pPr>
              <a:defRPr sz="1400">
                <a:solidFill>
                  <a:schemeClr val="bg2"/>
                </a:solidFill>
              </a:defRPr>
            </a:lvl2pPr>
            <a:lvl3pPr>
              <a:defRPr sz="1400"/>
            </a:lvl3pPr>
            <a:lvl4pPr>
              <a:defRPr sz="1400"/>
            </a:lvl4pPr>
            <a:lvl5pPr>
              <a:defRPr sz="1400"/>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66868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87DF3-0F7A-BB4C-AB3C-D97FFDFB0EBE}"/>
              </a:ext>
            </a:extLst>
          </p:cNvPr>
          <p:cNvSpPr>
            <a:spLocks noGrp="1"/>
          </p:cNvSpPr>
          <p:nvPr>
            <p:ph type="title"/>
          </p:nvPr>
        </p:nvSpPr>
        <p:spPr>
          <a:xfrm>
            <a:off x="423864" y="457200"/>
            <a:ext cx="8507412" cy="1143000"/>
          </a:xfrm>
        </p:spPr>
        <p:txBody>
          <a:bodyPr/>
          <a:lstStyle>
            <a:lvl1pPr>
              <a:lnSpc>
                <a:spcPct val="100000"/>
              </a:lnSpc>
              <a:defRPr sz="2800">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9FAD214-935B-7749-BF0B-768D86063C88}"/>
              </a:ext>
            </a:extLst>
          </p:cNvPr>
          <p:cNvSpPr>
            <a:spLocks noGrp="1"/>
          </p:cNvSpPr>
          <p:nvPr>
            <p:ph sz="half" idx="1"/>
          </p:nvPr>
        </p:nvSpPr>
        <p:spPr>
          <a:xfrm>
            <a:off x="423863" y="1600199"/>
            <a:ext cx="5166360" cy="4435475"/>
          </a:xfrm>
        </p:spPr>
        <p:txBody>
          <a:bodyPr/>
          <a:lstStyle>
            <a:lvl1pPr>
              <a:lnSpc>
                <a:spcPct val="110000"/>
              </a:lnSpc>
              <a:defRPr sz="2000">
                <a:solidFill>
                  <a:schemeClr val="bg1"/>
                </a:solidFill>
              </a:defRPr>
            </a:lvl1pPr>
            <a:lvl2pPr>
              <a:lnSpc>
                <a:spcPct val="110000"/>
              </a:lnSpc>
              <a:defRPr sz="2000">
                <a:solidFill>
                  <a:schemeClr val="bg1"/>
                </a:solidFill>
              </a:defRPr>
            </a:lvl2pPr>
            <a:lvl3pPr>
              <a:lnSpc>
                <a:spcPct val="110000"/>
              </a:lnSpc>
              <a:defRPr sz="2000">
                <a:solidFill>
                  <a:schemeClr val="bg1"/>
                </a:solidFill>
              </a:defRPr>
            </a:lvl3pPr>
            <a:lvl4pPr>
              <a:lnSpc>
                <a:spcPct val="110000"/>
              </a:lnSpc>
              <a:defRPr sz="2000">
                <a:solidFill>
                  <a:schemeClr val="bg1"/>
                </a:solidFill>
              </a:defRPr>
            </a:lvl4pPr>
            <a:lvl5pPr>
              <a:lnSpc>
                <a:spcPct val="110000"/>
              </a:lnSpc>
              <a:defRPr sz="20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B4255422-43FB-194B-85E8-F8436E39DDC5}"/>
              </a:ext>
            </a:extLst>
          </p:cNvPr>
          <p:cNvSpPr>
            <a:spLocks noGrp="1"/>
          </p:cNvSpPr>
          <p:nvPr>
            <p:ph sz="half" idx="2"/>
          </p:nvPr>
        </p:nvSpPr>
        <p:spPr>
          <a:xfrm>
            <a:off x="6096000" y="1600200"/>
            <a:ext cx="5166360" cy="4435475"/>
          </a:xfrm>
        </p:spPr>
        <p:txBody>
          <a:bodyPr/>
          <a:lstStyle>
            <a:lvl1pPr>
              <a:lnSpc>
                <a:spcPct val="110000"/>
              </a:lnSpc>
              <a:defRPr sz="2000">
                <a:solidFill>
                  <a:schemeClr val="bg1"/>
                </a:solidFill>
              </a:defRPr>
            </a:lvl1pPr>
            <a:lvl2pPr>
              <a:lnSpc>
                <a:spcPct val="110000"/>
              </a:lnSpc>
              <a:defRPr sz="2000">
                <a:solidFill>
                  <a:schemeClr val="bg1"/>
                </a:solidFill>
              </a:defRPr>
            </a:lvl2pPr>
            <a:lvl3pPr>
              <a:lnSpc>
                <a:spcPct val="110000"/>
              </a:lnSpc>
              <a:defRPr sz="2000">
                <a:solidFill>
                  <a:schemeClr val="bg1"/>
                </a:solidFill>
              </a:defRPr>
            </a:lvl3pPr>
            <a:lvl4pPr>
              <a:lnSpc>
                <a:spcPct val="110000"/>
              </a:lnSpc>
              <a:defRPr sz="2000">
                <a:solidFill>
                  <a:schemeClr val="bg1"/>
                </a:solidFill>
              </a:defRPr>
            </a:lvl4pPr>
            <a:lvl5pPr>
              <a:lnSpc>
                <a:spcPct val="110000"/>
              </a:lnSpc>
              <a:defRPr sz="20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descr="A close up of a sign&#10;&#10;Description automatically generated">
            <a:extLst>
              <a:ext uri="{FF2B5EF4-FFF2-40B4-BE49-F238E27FC236}">
                <a16:creationId xmlns:a16="http://schemas.microsoft.com/office/drawing/2014/main" id="{3F5D35F0-A6FD-8141-9364-759174B88624}"/>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Tree>
    <p:extLst>
      <p:ext uri="{BB962C8B-B14F-4D97-AF65-F5344CB8AC3E}">
        <p14:creationId xmlns:p14="http://schemas.microsoft.com/office/powerpoint/2010/main" val="374261846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Picture with Caption_Y">
    <p:bg>
      <p:bgPr>
        <a:solidFill>
          <a:schemeClr val="accent3"/>
        </a:solidFill>
        <a:effectLst/>
      </p:bgPr>
    </p:b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32F146D1-959D-114E-A46D-D04F93BF9644}"/>
              </a:ext>
            </a:extLst>
          </p:cNvPr>
          <p:cNvSpPr>
            <a:spLocks noGrp="1"/>
          </p:cNvSpPr>
          <p:nvPr>
            <p:ph type="pic" idx="1"/>
          </p:nvPr>
        </p:nvSpPr>
        <p:spPr>
          <a:xfrm>
            <a:off x="5410201" y="1"/>
            <a:ext cx="6781800" cy="6858000"/>
          </a:xfrm>
          <a:custGeom>
            <a:avLst/>
            <a:gdLst>
              <a:gd name="connsiteX0" fmla="*/ 6781799 w 6781800"/>
              <a:gd name="connsiteY0" fmla="*/ 0 h 6858000"/>
              <a:gd name="connsiteX1" fmla="*/ 6781800 w 6781800"/>
              <a:gd name="connsiteY1" fmla="*/ 0 h 6858000"/>
              <a:gd name="connsiteX2" fmla="*/ 6781800 w 6781800"/>
              <a:gd name="connsiteY2" fmla="*/ 6858000 h 6858000"/>
              <a:gd name="connsiteX3" fmla="*/ 0 w 6781800"/>
              <a:gd name="connsiteY3" fmla="*/ 6858000 h 6858000"/>
              <a:gd name="connsiteX4" fmla="*/ 0 w 6781800"/>
              <a:gd name="connsiteY4" fmla="*/ 6857999 h 6858000"/>
              <a:gd name="connsiteX5" fmla="*/ 3521073 w 6781800"/>
              <a:gd name="connsiteY5" fmla="*/ 6857999 h 6858000"/>
              <a:gd name="connsiteX6" fmla="*/ 92966 w 6781800"/>
              <a:gd name="connsiteY6" fmla="*/ 3429001 h 6858000"/>
              <a:gd name="connsiteX7" fmla="*/ 3521074 w 6781800"/>
              <a:gd name="connsiteY7" fmla="*/ 1 h 6858000"/>
              <a:gd name="connsiteX8" fmla="*/ 3521074 w 6781800"/>
              <a:gd name="connsiteY8" fmla="*/ 6857999 h 6858000"/>
              <a:gd name="connsiteX9" fmla="*/ 3521075 w 6781800"/>
              <a:gd name="connsiteY9" fmla="*/ 1 h 6858000"/>
              <a:gd name="connsiteX10" fmla="*/ 6781799 w 6781800"/>
              <a:gd name="connsiteY10"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781800" h="6858000">
                <a:moveTo>
                  <a:pt x="6781799" y="0"/>
                </a:moveTo>
                <a:lnTo>
                  <a:pt x="6781800" y="0"/>
                </a:lnTo>
                <a:lnTo>
                  <a:pt x="6781800" y="6858000"/>
                </a:lnTo>
                <a:lnTo>
                  <a:pt x="0" y="6858000"/>
                </a:lnTo>
                <a:lnTo>
                  <a:pt x="0" y="6857999"/>
                </a:lnTo>
                <a:lnTo>
                  <a:pt x="3521073" y="6857999"/>
                </a:lnTo>
                <a:lnTo>
                  <a:pt x="92966" y="3429001"/>
                </a:lnTo>
                <a:lnTo>
                  <a:pt x="3521074" y="1"/>
                </a:lnTo>
                <a:lnTo>
                  <a:pt x="3521074" y="6857999"/>
                </a:lnTo>
                <a:lnTo>
                  <a:pt x="3521075" y="1"/>
                </a:lnTo>
                <a:lnTo>
                  <a:pt x="6781799" y="1"/>
                </a:lnTo>
                <a:close/>
              </a:path>
            </a:pathLst>
          </a:custGeom>
          <a:solidFill>
            <a:schemeClr val="bg1"/>
          </a:solidFill>
        </p:spPr>
        <p:txBody>
          <a:bodyPr wrap="square" anchor="ctr" anchorCtr="1">
            <a:no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Slide Number Placeholder 6">
            <a:extLst>
              <a:ext uri="{FF2B5EF4-FFF2-40B4-BE49-F238E27FC236}">
                <a16:creationId xmlns:a16="http://schemas.microsoft.com/office/drawing/2014/main" id="{69C2D432-1D55-CC48-BC16-EFAB7BF6B2E9}"/>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8" name="Picture 7" descr="A close up of a sign&#10;&#10;Description automatically generated">
            <a:extLst>
              <a:ext uri="{FF2B5EF4-FFF2-40B4-BE49-F238E27FC236}">
                <a16:creationId xmlns:a16="http://schemas.microsoft.com/office/drawing/2014/main" id="{DCDB488C-E165-D147-B1F5-B55A82097E1B}"/>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
        <p:nvSpPr>
          <p:cNvPr id="9" name="Title 8">
            <a:extLst>
              <a:ext uri="{FF2B5EF4-FFF2-40B4-BE49-F238E27FC236}">
                <a16:creationId xmlns:a16="http://schemas.microsoft.com/office/drawing/2014/main" id="{8B94699D-80A6-8D45-93C1-60C66F897EE5}"/>
              </a:ext>
            </a:extLst>
          </p:cNvPr>
          <p:cNvSpPr>
            <a:spLocks noGrp="1"/>
          </p:cNvSpPr>
          <p:nvPr>
            <p:ph type="title"/>
          </p:nvPr>
        </p:nvSpPr>
        <p:spPr>
          <a:xfrm>
            <a:off x="423070" y="1600200"/>
            <a:ext cx="4892642" cy="3647661"/>
          </a:xfrm>
        </p:spPr>
        <p:txBody>
          <a:bodyPr anchor="ctr" anchorCtr="0"/>
          <a:lstStyle>
            <a:lvl1pPr>
              <a:lnSpc>
                <a:spcPct val="100000"/>
              </a:lnSpc>
              <a:defRPr sz="3600">
                <a:solidFill>
                  <a:schemeClr val="accent1"/>
                </a:solidFill>
              </a:defRPr>
            </a:lvl1pPr>
          </a:lstStyle>
          <a:p>
            <a:r>
              <a:rPr lang="en-US"/>
              <a:t>Click to edit Master title style</a:t>
            </a:r>
            <a:endParaRPr lang="en-US" dirty="0"/>
          </a:p>
        </p:txBody>
      </p:sp>
      <p:sp>
        <p:nvSpPr>
          <p:cNvPr id="23" name="Text Placeholder 22">
            <a:extLst>
              <a:ext uri="{FF2B5EF4-FFF2-40B4-BE49-F238E27FC236}">
                <a16:creationId xmlns:a16="http://schemas.microsoft.com/office/drawing/2014/main" id="{EC918B1B-9ADB-9747-AD2E-544BF60CA8AE}"/>
              </a:ext>
            </a:extLst>
          </p:cNvPr>
          <p:cNvSpPr>
            <a:spLocks noGrp="1"/>
          </p:cNvSpPr>
          <p:nvPr>
            <p:ph type="body" sz="quarter" idx="13"/>
          </p:nvPr>
        </p:nvSpPr>
        <p:spPr>
          <a:xfrm>
            <a:off x="423863" y="457200"/>
            <a:ext cx="4893861" cy="1143000"/>
          </a:xfrm>
        </p:spPr>
        <p:txBody>
          <a:bodyPr/>
          <a:lstStyle>
            <a:lvl1pPr>
              <a:defRPr sz="1400">
                <a:solidFill>
                  <a:schemeClr val="accent1"/>
                </a:solidFill>
              </a:defRPr>
            </a:lvl1pPr>
            <a:lvl2pPr>
              <a:defRPr sz="1400">
                <a:solidFill>
                  <a:schemeClr val="accent1"/>
                </a:solidFill>
              </a:defRPr>
            </a:lvl2pPr>
            <a:lvl3pPr>
              <a:defRPr sz="1400"/>
            </a:lvl3pPr>
            <a:lvl4pPr>
              <a:defRPr sz="1400"/>
            </a:lvl4pPr>
            <a:lvl5pPr>
              <a:defRPr sz="1400"/>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32191517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Picture with Caption_R">
    <p:bg>
      <p:bgPr>
        <a:solidFill>
          <a:schemeClr val="accent2"/>
        </a:solidFill>
        <a:effectLst/>
      </p:bgPr>
    </p:b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32F146D1-959D-114E-A46D-D04F93BF9644}"/>
              </a:ext>
            </a:extLst>
          </p:cNvPr>
          <p:cNvSpPr>
            <a:spLocks noGrp="1"/>
          </p:cNvSpPr>
          <p:nvPr>
            <p:ph type="pic" idx="1"/>
          </p:nvPr>
        </p:nvSpPr>
        <p:spPr>
          <a:xfrm>
            <a:off x="5410201" y="1"/>
            <a:ext cx="6781800" cy="6858000"/>
          </a:xfrm>
          <a:custGeom>
            <a:avLst/>
            <a:gdLst>
              <a:gd name="connsiteX0" fmla="*/ 6781799 w 6781800"/>
              <a:gd name="connsiteY0" fmla="*/ 0 h 6858000"/>
              <a:gd name="connsiteX1" fmla="*/ 6781800 w 6781800"/>
              <a:gd name="connsiteY1" fmla="*/ 0 h 6858000"/>
              <a:gd name="connsiteX2" fmla="*/ 6781800 w 6781800"/>
              <a:gd name="connsiteY2" fmla="*/ 6858000 h 6858000"/>
              <a:gd name="connsiteX3" fmla="*/ 0 w 6781800"/>
              <a:gd name="connsiteY3" fmla="*/ 6858000 h 6858000"/>
              <a:gd name="connsiteX4" fmla="*/ 0 w 6781800"/>
              <a:gd name="connsiteY4" fmla="*/ 6857999 h 6858000"/>
              <a:gd name="connsiteX5" fmla="*/ 3521073 w 6781800"/>
              <a:gd name="connsiteY5" fmla="*/ 6857999 h 6858000"/>
              <a:gd name="connsiteX6" fmla="*/ 92966 w 6781800"/>
              <a:gd name="connsiteY6" fmla="*/ 3429001 h 6858000"/>
              <a:gd name="connsiteX7" fmla="*/ 3521074 w 6781800"/>
              <a:gd name="connsiteY7" fmla="*/ 1 h 6858000"/>
              <a:gd name="connsiteX8" fmla="*/ 3521074 w 6781800"/>
              <a:gd name="connsiteY8" fmla="*/ 6857999 h 6858000"/>
              <a:gd name="connsiteX9" fmla="*/ 3521075 w 6781800"/>
              <a:gd name="connsiteY9" fmla="*/ 1 h 6858000"/>
              <a:gd name="connsiteX10" fmla="*/ 6781799 w 6781800"/>
              <a:gd name="connsiteY10"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781800" h="6858000">
                <a:moveTo>
                  <a:pt x="6781799" y="0"/>
                </a:moveTo>
                <a:lnTo>
                  <a:pt x="6781800" y="0"/>
                </a:lnTo>
                <a:lnTo>
                  <a:pt x="6781800" y="6858000"/>
                </a:lnTo>
                <a:lnTo>
                  <a:pt x="0" y="6858000"/>
                </a:lnTo>
                <a:lnTo>
                  <a:pt x="0" y="6857999"/>
                </a:lnTo>
                <a:lnTo>
                  <a:pt x="3521073" y="6857999"/>
                </a:lnTo>
                <a:lnTo>
                  <a:pt x="92966" y="3429001"/>
                </a:lnTo>
                <a:lnTo>
                  <a:pt x="3521074" y="1"/>
                </a:lnTo>
                <a:lnTo>
                  <a:pt x="3521074" y="6857999"/>
                </a:lnTo>
                <a:lnTo>
                  <a:pt x="3521075" y="1"/>
                </a:lnTo>
                <a:lnTo>
                  <a:pt x="6781799" y="1"/>
                </a:lnTo>
                <a:close/>
              </a:path>
            </a:pathLst>
          </a:custGeom>
          <a:solidFill>
            <a:schemeClr val="bg1"/>
          </a:solidFill>
        </p:spPr>
        <p:txBody>
          <a:bodyPr wrap="square" anchor="ctr" anchorCtr="1">
            <a:no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Slide Number Placeholder 6">
            <a:extLst>
              <a:ext uri="{FF2B5EF4-FFF2-40B4-BE49-F238E27FC236}">
                <a16:creationId xmlns:a16="http://schemas.microsoft.com/office/drawing/2014/main" id="{69C2D432-1D55-CC48-BC16-EFAB7BF6B2E9}"/>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8" name="Picture 7" descr="A close up of a sign&#10;&#10;Description automatically generated">
            <a:extLst>
              <a:ext uri="{FF2B5EF4-FFF2-40B4-BE49-F238E27FC236}">
                <a16:creationId xmlns:a16="http://schemas.microsoft.com/office/drawing/2014/main" id="{DCDB488C-E165-D147-B1F5-B55A82097E1B}"/>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
        <p:nvSpPr>
          <p:cNvPr id="9" name="Title 8">
            <a:extLst>
              <a:ext uri="{FF2B5EF4-FFF2-40B4-BE49-F238E27FC236}">
                <a16:creationId xmlns:a16="http://schemas.microsoft.com/office/drawing/2014/main" id="{8B94699D-80A6-8D45-93C1-60C66F897EE5}"/>
              </a:ext>
            </a:extLst>
          </p:cNvPr>
          <p:cNvSpPr>
            <a:spLocks noGrp="1"/>
          </p:cNvSpPr>
          <p:nvPr>
            <p:ph type="title"/>
          </p:nvPr>
        </p:nvSpPr>
        <p:spPr>
          <a:xfrm>
            <a:off x="423070" y="1600200"/>
            <a:ext cx="4892642" cy="3647661"/>
          </a:xfrm>
        </p:spPr>
        <p:txBody>
          <a:bodyPr anchor="ctr" anchorCtr="0"/>
          <a:lstStyle>
            <a:lvl1pPr>
              <a:lnSpc>
                <a:spcPct val="100000"/>
              </a:lnSpc>
              <a:defRPr sz="3600">
                <a:solidFill>
                  <a:schemeClr val="accent1"/>
                </a:solidFill>
              </a:defRPr>
            </a:lvl1pPr>
          </a:lstStyle>
          <a:p>
            <a:r>
              <a:rPr lang="en-US"/>
              <a:t>Click to edit Master title style</a:t>
            </a:r>
            <a:endParaRPr lang="en-US" dirty="0"/>
          </a:p>
        </p:txBody>
      </p:sp>
      <p:sp>
        <p:nvSpPr>
          <p:cNvPr id="23" name="Text Placeholder 22">
            <a:extLst>
              <a:ext uri="{FF2B5EF4-FFF2-40B4-BE49-F238E27FC236}">
                <a16:creationId xmlns:a16="http://schemas.microsoft.com/office/drawing/2014/main" id="{EC918B1B-9ADB-9747-AD2E-544BF60CA8AE}"/>
              </a:ext>
            </a:extLst>
          </p:cNvPr>
          <p:cNvSpPr>
            <a:spLocks noGrp="1"/>
          </p:cNvSpPr>
          <p:nvPr>
            <p:ph type="body" sz="quarter" idx="13"/>
          </p:nvPr>
        </p:nvSpPr>
        <p:spPr>
          <a:xfrm>
            <a:off x="423863" y="457200"/>
            <a:ext cx="4893861" cy="1143000"/>
          </a:xfrm>
        </p:spPr>
        <p:txBody>
          <a:bodyPr/>
          <a:lstStyle>
            <a:lvl1pPr>
              <a:defRPr sz="1400">
                <a:solidFill>
                  <a:schemeClr val="accent1"/>
                </a:solidFill>
              </a:defRPr>
            </a:lvl1pPr>
            <a:lvl2pPr>
              <a:defRPr sz="1400">
                <a:solidFill>
                  <a:schemeClr val="accent1"/>
                </a:solidFill>
              </a:defRPr>
            </a:lvl2pPr>
            <a:lvl3pPr>
              <a:defRPr sz="1400"/>
            </a:lvl3pPr>
            <a:lvl4pPr>
              <a:defRPr sz="1400"/>
            </a:lvl4pPr>
            <a:lvl5pPr>
              <a:defRPr sz="1400"/>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14184681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7E96C-0A7D-F64E-BCB7-2347B8578FEB}"/>
              </a:ext>
            </a:extLst>
          </p:cNvPr>
          <p:cNvSpPr>
            <a:spLocks noGrp="1"/>
          </p:cNvSpPr>
          <p:nvPr>
            <p:ph type="ctrTitle"/>
          </p:nvPr>
        </p:nvSpPr>
        <p:spPr>
          <a:xfrm>
            <a:off x="2103120" y="2473325"/>
            <a:ext cx="9593263" cy="1409563"/>
          </a:xfrm>
        </p:spPr>
        <p:txBody>
          <a:bodyPr anchor="ctr" anchorCtr="0"/>
          <a:lstStyle>
            <a:lvl1pPr algn="l">
              <a:lnSpc>
                <a:spcPct val="100000"/>
              </a:lnSpc>
              <a:defRPr sz="5400">
                <a:solidFill>
                  <a:schemeClr val="accent3"/>
                </a:solidFill>
              </a:defRPr>
            </a:lvl1pPr>
          </a:lstStyle>
          <a:p>
            <a:r>
              <a:rPr lang="en-US"/>
              <a:t>Click to edit Master title style</a:t>
            </a:r>
            <a:endParaRPr lang="en-US" dirty="0"/>
          </a:p>
        </p:txBody>
      </p:sp>
      <p:sp>
        <p:nvSpPr>
          <p:cNvPr id="9" name="Text Placeholder 8">
            <a:extLst>
              <a:ext uri="{FF2B5EF4-FFF2-40B4-BE49-F238E27FC236}">
                <a16:creationId xmlns:a16="http://schemas.microsoft.com/office/drawing/2014/main" id="{88E38B81-F31B-034F-BD43-2965B3978D20}"/>
              </a:ext>
            </a:extLst>
          </p:cNvPr>
          <p:cNvSpPr>
            <a:spLocks noGrp="1"/>
          </p:cNvSpPr>
          <p:nvPr>
            <p:ph type="body" sz="quarter" idx="11"/>
          </p:nvPr>
        </p:nvSpPr>
        <p:spPr>
          <a:xfrm>
            <a:off x="2103120" y="5056188"/>
            <a:ext cx="3992880" cy="979487"/>
          </a:xfrm>
        </p:spPr>
        <p:txBody>
          <a:bodyPr/>
          <a:lstStyle>
            <a:lvl1pPr>
              <a:defRPr sz="1600">
                <a:solidFill>
                  <a:schemeClr val="bg1"/>
                </a:solidFill>
              </a:defRPr>
            </a:lvl1pPr>
            <a:lvl2pPr>
              <a:defRPr sz="1600">
                <a:solidFill>
                  <a:schemeClr val="accent3"/>
                </a:solidFill>
              </a:defRPr>
            </a:lvl2pPr>
            <a:lvl3pPr>
              <a:defRPr sz="1600">
                <a:solidFill>
                  <a:schemeClr val="bg1"/>
                </a:solidFill>
              </a:defRPr>
            </a:lvl3pPr>
            <a:lvl4pPr>
              <a:defRPr sz="1600">
                <a:solidFill>
                  <a:schemeClr val="bg1"/>
                </a:solidFill>
              </a:defRPr>
            </a:lvl4pPr>
            <a:lvl5pPr>
              <a:defRPr sz="1600">
                <a:solidFill>
                  <a:schemeClr val="bg1"/>
                </a:solidFill>
              </a:defRPr>
            </a:lvl5pPr>
          </a:lstStyle>
          <a:p>
            <a:pPr lvl="0"/>
            <a:r>
              <a:rPr lang="en-US"/>
              <a:t>Click to edit Master text styles</a:t>
            </a:r>
          </a:p>
          <a:p>
            <a:pPr lvl="1"/>
            <a:r>
              <a:rPr lang="en-US"/>
              <a:t>Second level</a:t>
            </a:r>
          </a:p>
        </p:txBody>
      </p:sp>
      <p:pic>
        <p:nvPicPr>
          <p:cNvPr id="16" name="Graphic 15">
            <a:extLst>
              <a:ext uri="{FF2B5EF4-FFF2-40B4-BE49-F238E27FC236}">
                <a16:creationId xmlns:a16="http://schemas.microsoft.com/office/drawing/2014/main" id="{28FA75DF-F11E-4F4C-A0FE-DD668F1FF58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008879" cy="2331720"/>
          </a:xfrm>
          <a:prstGeom prst="rect">
            <a:avLst/>
          </a:prstGeom>
        </p:spPr>
      </p:pic>
    </p:spTree>
    <p:extLst>
      <p:ext uri="{BB962C8B-B14F-4D97-AF65-F5344CB8AC3E}">
        <p14:creationId xmlns:p14="http://schemas.microsoft.com/office/powerpoint/2010/main" val="144628198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Section Header_R/Y_1">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lnSpc>
                <a:spcPct val="100000"/>
              </a:lnSpc>
              <a:defRPr sz="5400"/>
            </a:lvl1p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A05C79A7-ABAC-7E42-9B96-22E81AF81994}"/>
              </a:ext>
            </a:extLst>
          </p:cNvPr>
          <p:cNvSpPr>
            <a:spLocks noGrp="1"/>
          </p:cNvSpPr>
          <p:nvPr>
            <p:ph type="ftr" sz="quarter" idx="11"/>
          </p:nvPr>
        </p:nvSpPr>
        <p:spPr/>
        <p:txBody>
          <a:bodyPr/>
          <a:lstStyle/>
          <a:p>
            <a:r>
              <a:rPr lang="en-US" dirty="0"/>
              <a:t>PowerPoint template guidelines and examples</a:t>
            </a:r>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p>
            <a:fld id="{61ADE5DC-7D63-DF48-9E5C-D85B8F0CA549}"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Tree>
    <p:extLst>
      <p:ext uri="{BB962C8B-B14F-4D97-AF65-F5344CB8AC3E}">
        <p14:creationId xmlns:p14="http://schemas.microsoft.com/office/powerpoint/2010/main" val="391880005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Section Header_R/Y_2">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p>
            <a:fld id="{61ADE5DC-7D63-DF48-9E5C-D85B8F0CA549}"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9" name="Graphic 8">
            <a:extLst>
              <a:ext uri="{FF2B5EF4-FFF2-40B4-BE49-F238E27FC236}">
                <a16:creationId xmlns:a16="http://schemas.microsoft.com/office/drawing/2014/main" id="{02472C7E-7C4E-A54B-B12E-8AF668B9B4C7}"/>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85812712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Section Header_R/Y_3">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p>
            <a:fld id="{61ADE5DC-7D63-DF48-9E5C-D85B8F0CA549}"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9" name="Graphic 8">
            <a:extLst>
              <a:ext uri="{FF2B5EF4-FFF2-40B4-BE49-F238E27FC236}">
                <a16:creationId xmlns:a16="http://schemas.microsoft.com/office/drawing/2014/main" id="{F7F0CFB6-1970-F547-9805-159DC3D906B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87071323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Section Header_R/Y_4">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p>
            <a:fld id="{61ADE5DC-7D63-DF48-9E5C-D85B8F0CA549}"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9" name="Graphic 8">
            <a:extLst>
              <a:ext uri="{FF2B5EF4-FFF2-40B4-BE49-F238E27FC236}">
                <a16:creationId xmlns:a16="http://schemas.microsoft.com/office/drawing/2014/main" id="{14532EF4-3D67-6944-9514-676849A95569}"/>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837214" cy="6858000"/>
          </a:xfrm>
          <a:prstGeom prst="rect">
            <a:avLst/>
          </a:prstGeom>
        </p:spPr>
      </p:pic>
    </p:spTree>
    <p:extLst>
      <p:ext uri="{BB962C8B-B14F-4D97-AF65-F5344CB8AC3E}">
        <p14:creationId xmlns:p14="http://schemas.microsoft.com/office/powerpoint/2010/main" val="63345755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Section Header_R/Y_5">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p>
            <a:fld id="{61ADE5DC-7D63-DF48-9E5C-D85B8F0CA549}"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9" name="Graphic 8">
            <a:extLst>
              <a:ext uri="{FF2B5EF4-FFF2-40B4-BE49-F238E27FC236}">
                <a16:creationId xmlns:a16="http://schemas.microsoft.com/office/drawing/2014/main" id="{6EEDCEE4-6302-704C-A624-E410385B15F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244087420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Section Header_R/Y_6">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p>
            <a:fld id="{61ADE5DC-7D63-DF48-9E5C-D85B8F0CA549}"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9" name="Graphic 8">
            <a:extLst>
              <a:ext uri="{FF2B5EF4-FFF2-40B4-BE49-F238E27FC236}">
                <a16:creationId xmlns:a16="http://schemas.microsoft.com/office/drawing/2014/main" id="{EC6FAC8B-692C-1F4A-9FD2-E3FD2E0C33C3}"/>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41162710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Section Header_R/Y_7">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p>
            <a:fld id="{61ADE5DC-7D63-DF48-9E5C-D85B8F0CA549}"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9" name="Graphic 8">
            <a:extLst>
              <a:ext uri="{FF2B5EF4-FFF2-40B4-BE49-F238E27FC236}">
                <a16:creationId xmlns:a16="http://schemas.microsoft.com/office/drawing/2014/main" id="{900B2CE4-1439-634A-9609-80A3403878AF}"/>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3309614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87DF3-0F7A-BB4C-AB3C-D97FFDFB0EBE}"/>
              </a:ext>
            </a:extLst>
          </p:cNvPr>
          <p:cNvSpPr>
            <a:spLocks noGrp="1"/>
          </p:cNvSpPr>
          <p:nvPr>
            <p:ph type="title"/>
          </p:nvPr>
        </p:nvSpPr>
        <p:spPr/>
        <p:txBody>
          <a:bodyPr/>
          <a:lstStyle>
            <a:lvl1pPr>
              <a:lnSpc>
                <a:spcPct val="100000"/>
              </a:lnSpc>
              <a:defRPr sz="2800">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9FAD214-935B-7749-BF0B-768D86063C88}"/>
              </a:ext>
            </a:extLst>
          </p:cNvPr>
          <p:cNvSpPr>
            <a:spLocks noGrp="1"/>
          </p:cNvSpPr>
          <p:nvPr>
            <p:ph sz="half" idx="1" hasCustomPrompt="1"/>
          </p:nvPr>
        </p:nvSpPr>
        <p:spPr>
          <a:xfrm>
            <a:off x="423862" y="1600200"/>
            <a:ext cx="5166360" cy="453888"/>
          </a:xfrm>
        </p:spPr>
        <p:txBody>
          <a:bodyPr/>
          <a:lstStyle>
            <a:lvl1pPr>
              <a:lnSpc>
                <a:spcPct val="110000"/>
              </a:lnSpc>
              <a:defRPr sz="1800">
                <a:solidFill>
                  <a:schemeClr val="accent2"/>
                </a:solidFill>
              </a:defRPr>
            </a:lvl1pPr>
            <a:lvl2pPr>
              <a:lnSpc>
                <a:spcPct val="114000"/>
              </a:lnSpc>
              <a:defRPr sz="1600"/>
            </a:lvl2pPr>
            <a:lvl3pPr>
              <a:lnSpc>
                <a:spcPct val="114000"/>
              </a:lnSpc>
              <a:defRPr sz="1400"/>
            </a:lvl3pPr>
            <a:lvl4pPr>
              <a:lnSpc>
                <a:spcPct val="114000"/>
              </a:lnSpc>
              <a:defRPr sz="1400"/>
            </a:lvl4pPr>
            <a:lvl5pPr>
              <a:lnSpc>
                <a:spcPct val="114000"/>
              </a:lnSpc>
              <a:defRPr sz="1400"/>
            </a:lvl5pPr>
          </a:lstStyle>
          <a:p>
            <a:pPr lvl="0"/>
            <a:r>
              <a:rPr lang="en-US" dirty="0"/>
              <a:t>CLICK TO EDIT MASTER TEXT</a:t>
            </a:r>
          </a:p>
        </p:txBody>
      </p:sp>
      <p:pic>
        <p:nvPicPr>
          <p:cNvPr id="8" name="Picture 7" descr="A close up of a sign&#10;&#10;Description automatically generated">
            <a:extLst>
              <a:ext uri="{FF2B5EF4-FFF2-40B4-BE49-F238E27FC236}">
                <a16:creationId xmlns:a16="http://schemas.microsoft.com/office/drawing/2014/main" id="{3F5D35F0-A6FD-8141-9364-759174B88624}"/>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
        <p:nvSpPr>
          <p:cNvPr id="14" name="Content Placeholder 2">
            <a:extLst>
              <a:ext uri="{FF2B5EF4-FFF2-40B4-BE49-F238E27FC236}">
                <a16:creationId xmlns:a16="http://schemas.microsoft.com/office/drawing/2014/main" id="{B12097E7-25B9-8845-929D-D6AD3CAC196A}"/>
              </a:ext>
            </a:extLst>
          </p:cNvPr>
          <p:cNvSpPr>
            <a:spLocks noGrp="1"/>
          </p:cNvSpPr>
          <p:nvPr>
            <p:ph sz="half" idx="13" hasCustomPrompt="1"/>
          </p:nvPr>
        </p:nvSpPr>
        <p:spPr>
          <a:xfrm>
            <a:off x="423862" y="2473325"/>
            <a:ext cx="5166360" cy="3562350"/>
          </a:xfrm>
        </p:spPr>
        <p:txBody>
          <a:bodyPr/>
          <a:lstStyle>
            <a:lvl1pPr>
              <a:lnSpc>
                <a:spcPct val="114000"/>
              </a:lnSpc>
              <a:defRPr sz="1300"/>
            </a:lvl1pPr>
            <a:lvl2pPr>
              <a:lnSpc>
                <a:spcPct val="110000"/>
              </a:lnSpc>
              <a:defRPr sz="2000"/>
            </a:lvl2pPr>
            <a:lvl3pPr>
              <a:lnSpc>
                <a:spcPct val="110000"/>
              </a:lnSpc>
              <a:defRPr sz="2000"/>
            </a:lvl3pPr>
            <a:lvl4pPr>
              <a:lnSpc>
                <a:spcPct val="110000"/>
              </a:lnSpc>
              <a:defRPr sz="2000"/>
            </a:lvl4pPr>
            <a:lvl5pPr>
              <a:lnSpc>
                <a:spcPct val="110000"/>
              </a:lnSpc>
              <a:defRPr sz="2000"/>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a:extLst>
              <a:ext uri="{FF2B5EF4-FFF2-40B4-BE49-F238E27FC236}">
                <a16:creationId xmlns:a16="http://schemas.microsoft.com/office/drawing/2014/main" id="{0F972C97-6BF9-4F4C-B9E7-D33FD32C1927}"/>
              </a:ext>
            </a:extLst>
          </p:cNvPr>
          <p:cNvSpPr>
            <a:spLocks noGrp="1"/>
          </p:cNvSpPr>
          <p:nvPr>
            <p:ph sz="half" idx="14" hasCustomPrompt="1"/>
          </p:nvPr>
        </p:nvSpPr>
        <p:spPr>
          <a:xfrm>
            <a:off x="6095999" y="1600200"/>
            <a:ext cx="5166360" cy="453888"/>
          </a:xfrm>
        </p:spPr>
        <p:txBody>
          <a:bodyPr/>
          <a:lstStyle>
            <a:lvl1pPr>
              <a:lnSpc>
                <a:spcPct val="110000"/>
              </a:lnSpc>
              <a:defRPr sz="1800">
                <a:solidFill>
                  <a:schemeClr val="accent2"/>
                </a:solidFill>
              </a:defRPr>
            </a:lvl1pPr>
            <a:lvl2pPr>
              <a:lnSpc>
                <a:spcPct val="114000"/>
              </a:lnSpc>
              <a:defRPr sz="1600"/>
            </a:lvl2pPr>
            <a:lvl3pPr>
              <a:lnSpc>
                <a:spcPct val="114000"/>
              </a:lnSpc>
              <a:defRPr sz="1400"/>
            </a:lvl3pPr>
            <a:lvl4pPr>
              <a:lnSpc>
                <a:spcPct val="114000"/>
              </a:lnSpc>
              <a:defRPr sz="1400"/>
            </a:lvl4pPr>
            <a:lvl5pPr>
              <a:lnSpc>
                <a:spcPct val="114000"/>
              </a:lnSpc>
              <a:defRPr sz="1400"/>
            </a:lvl5pPr>
          </a:lstStyle>
          <a:p>
            <a:pPr lvl="0"/>
            <a:r>
              <a:rPr lang="en-US" dirty="0"/>
              <a:t>CLICK TO EDIT MASTER TEXT</a:t>
            </a:r>
          </a:p>
        </p:txBody>
      </p:sp>
      <p:sp>
        <p:nvSpPr>
          <p:cNvPr id="18" name="Content Placeholder 2">
            <a:extLst>
              <a:ext uri="{FF2B5EF4-FFF2-40B4-BE49-F238E27FC236}">
                <a16:creationId xmlns:a16="http://schemas.microsoft.com/office/drawing/2014/main" id="{E8EC568F-843A-3640-B1EF-2056F22F1820}"/>
              </a:ext>
            </a:extLst>
          </p:cNvPr>
          <p:cNvSpPr>
            <a:spLocks noGrp="1"/>
          </p:cNvSpPr>
          <p:nvPr>
            <p:ph sz="half" idx="15" hasCustomPrompt="1"/>
          </p:nvPr>
        </p:nvSpPr>
        <p:spPr>
          <a:xfrm>
            <a:off x="6095999" y="2473325"/>
            <a:ext cx="5166360" cy="3562350"/>
          </a:xfrm>
        </p:spPr>
        <p:txBody>
          <a:bodyPr/>
          <a:lstStyle>
            <a:lvl1pPr>
              <a:lnSpc>
                <a:spcPct val="114000"/>
              </a:lnSpc>
              <a:defRPr sz="1300"/>
            </a:lvl1pPr>
            <a:lvl2pPr>
              <a:lnSpc>
                <a:spcPct val="110000"/>
              </a:lnSpc>
              <a:defRPr sz="2000"/>
            </a:lvl2pPr>
            <a:lvl3pPr>
              <a:lnSpc>
                <a:spcPct val="110000"/>
              </a:lnSpc>
              <a:defRPr sz="2000"/>
            </a:lvl3pPr>
            <a:lvl4pPr>
              <a:lnSpc>
                <a:spcPct val="110000"/>
              </a:lnSpc>
              <a:defRPr sz="2000"/>
            </a:lvl4pPr>
            <a:lvl5pPr>
              <a:lnSpc>
                <a:spcPct val="110000"/>
              </a:lnSpc>
              <a:defRPr sz="2000"/>
            </a:lvl5pPr>
          </a:lstStyle>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3988478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Section Header_R/Y_8">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p>
            <a:fld id="{61ADE5DC-7D63-DF48-9E5C-D85B8F0CA549}"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9" name="Graphic 8">
            <a:extLst>
              <a:ext uri="{FF2B5EF4-FFF2-40B4-BE49-F238E27FC236}">
                <a16:creationId xmlns:a16="http://schemas.microsoft.com/office/drawing/2014/main" id="{8A39217E-450F-9F40-956B-E1D6DB8FEA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169039366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Section Header_R/Y_9">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p>
            <a:fld id="{61ADE5DC-7D63-DF48-9E5C-D85B8F0CA549}"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10" name="Graphic 9">
            <a:extLst>
              <a:ext uri="{FF2B5EF4-FFF2-40B4-BE49-F238E27FC236}">
                <a16:creationId xmlns:a16="http://schemas.microsoft.com/office/drawing/2014/main" id="{B871C40D-A22C-E64E-B698-06A183E74DC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388266405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Section Header_R/Y_0">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6096000" y="1600200"/>
            <a:ext cx="5668963" cy="3687417"/>
          </a:xfrm>
        </p:spPr>
        <p:txBody>
          <a:bodyPr anchor="ctr" anchorCtr="0"/>
          <a:lstStyle>
            <a:lvl1pPr algn="l">
              <a:defRPr sz="5400"/>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p>
            <a:fld id="{61ADE5DC-7D63-DF48-9E5C-D85B8F0CA549}"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10" name="Graphic 9">
            <a:extLst>
              <a:ext uri="{FF2B5EF4-FFF2-40B4-BE49-F238E27FC236}">
                <a16:creationId xmlns:a16="http://schemas.microsoft.com/office/drawing/2014/main" id="{36E85AE1-209B-F54B-9ECA-604FD089E31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2128157" y="0"/>
            <a:ext cx="3967843" cy="6858000"/>
          </a:xfrm>
          <a:prstGeom prst="rect">
            <a:avLst/>
          </a:prstGeom>
        </p:spPr>
      </p:pic>
      <p:pic>
        <p:nvPicPr>
          <p:cNvPr id="11" name="Graphic 10">
            <a:extLst>
              <a:ext uri="{FF2B5EF4-FFF2-40B4-BE49-F238E27FC236}">
                <a16:creationId xmlns:a16="http://schemas.microsoft.com/office/drawing/2014/main" id="{EE09130F-5EA8-674F-8775-CEE24D735B95}"/>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441960" y="0"/>
            <a:ext cx="3526971" cy="6858000"/>
          </a:xfrm>
          <a:prstGeom prst="rect">
            <a:avLst/>
          </a:prstGeom>
        </p:spPr>
      </p:pic>
    </p:spTree>
    <p:extLst>
      <p:ext uri="{BB962C8B-B14F-4D97-AF65-F5344CB8AC3E}">
        <p14:creationId xmlns:p14="http://schemas.microsoft.com/office/powerpoint/2010/main" val="414280863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Section Header_Navy_1">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solidFill>
                  <a:schemeClr val="accent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8" name="Graphic 7">
            <a:extLst>
              <a:ext uri="{FF2B5EF4-FFF2-40B4-BE49-F238E27FC236}">
                <a16:creationId xmlns:a16="http://schemas.microsoft.com/office/drawing/2014/main" id="{7A305159-05FA-644C-91DA-6A782237273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15290" y="0"/>
            <a:ext cx="3526971" cy="6858000"/>
          </a:xfrm>
          <a:prstGeom prst="rect">
            <a:avLst/>
          </a:prstGeom>
        </p:spPr>
      </p:pic>
    </p:spTree>
    <p:extLst>
      <p:ext uri="{BB962C8B-B14F-4D97-AF65-F5344CB8AC3E}">
        <p14:creationId xmlns:p14="http://schemas.microsoft.com/office/powerpoint/2010/main" val="322788235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Section Header_Navy_2">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solidFill>
                  <a:schemeClr val="accent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8" name="Graphic 7">
            <a:extLst>
              <a:ext uri="{FF2B5EF4-FFF2-40B4-BE49-F238E27FC236}">
                <a16:creationId xmlns:a16="http://schemas.microsoft.com/office/drawing/2014/main" id="{9DE2D18C-5DBE-934A-87BA-7E0BCF5EC5F9}"/>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153901839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Section Header_Navy_3">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solidFill>
                  <a:schemeClr val="accent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9" name="Graphic 8">
            <a:extLst>
              <a:ext uri="{FF2B5EF4-FFF2-40B4-BE49-F238E27FC236}">
                <a16:creationId xmlns:a16="http://schemas.microsoft.com/office/drawing/2014/main" id="{CE444362-F524-5149-A2EC-0BCD092DDEFD}"/>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256574410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Section Header_Navy_4">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solidFill>
                  <a:schemeClr val="accent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8" name="Graphic 7">
            <a:extLst>
              <a:ext uri="{FF2B5EF4-FFF2-40B4-BE49-F238E27FC236}">
                <a16:creationId xmlns:a16="http://schemas.microsoft.com/office/drawing/2014/main" id="{20E00DD5-815E-F045-8BB5-FD26DBC06FEF}"/>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837214" cy="6858000"/>
          </a:xfrm>
          <a:prstGeom prst="rect">
            <a:avLst/>
          </a:prstGeom>
        </p:spPr>
      </p:pic>
    </p:spTree>
    <p:extLst>
      <p:ext uri="{BB962C8B-B14F-4D97-AF65-F5344CB8AC3E}">
        <p14:creationId xmlns:p14="http://schemas.microsoft.com/office/powerpoint/2010/main" val="280369149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Section Header_Navy_5">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solidFill>
                  <a:schemeClr val="accent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8" name="Graphic 7">
            <a:extLst>
              <a:ext uri="{FF2B5EF4-FFF2-40B4-BE49-F238E27FC236}">
                <a16:creationId xmlns:a16="http://schemas.microsoft.com/office/drawing/2014/main" id="{175B9256-D000-904C-BCA2-97F8C455A59E}"/>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352006273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Section Header_Navy_6">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solidFill>
                  <a:schemeClr val="accent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8" name="Graphic 7">
            <a:extLst>
              <a:ext uri="{FF2B5EF4-FFF2-40B4-BE49-F238E27FC236}">
                <a16:creationId xmlns:a16="http://schemas.microsoft.com/office/drawing/2014/main" id="{19F253CE-1B7A-C54E-A39B-790EB6E76F49}"/>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299678979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Section Header_Navy_7">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solidFill>
                  <a:schemeClr val="accent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8" name="Graphic 7">
            <a:extLst>
              <a:ext uri="{FF2B5EF4-FFF2-40B4-BE49-F238E27FC236}">
                <a16:creationId xmlns:a16="http://schemas.microsoft.com/office/drawing/2014/main" id="{52CE490B-931E-CB4F-A09C-D4911D0B336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1200212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ree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87DF3-0F7A-BB4C-AB3C-D97FFDFB0EBE}"/>
              </a:ext>
            </a:extLst>
          </p:cNvPr>
          <p:cNvSpPr>
            <a:spLocks noGrp="1"/>
          </p:cNvSpPr>
          <p:nvPr>
            <p:ph type="title"/>
          </p:nvPr>
        </p:nvSpPr>
        <p:spPr/>
        <p:txBody>
          <a:bodyPr/>
          <a:lstStyle>
            <a:lvl1pPr>
              <a:defRPr sz="2800">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9FAD214-935B-7749-BF0B-768D86063C88}"/>
              </a:ext>
            </a:extLst>
          </p:cNvPr>
          <p:cNvSpPr>
            <a:spLocks noGrp="1"/>
          </p:cNvSpPr>
          <p:nvPr>
            <p:ph sz="half" idx="1" hasCustomPrompt="1"/>
          </p:nvPr>
        </p:nvSpPr>
        <p:spPr>
          <a:xfrm>
            <a:off x="423863" y="1600200"/>
            <a:ext cx="3432041" cy="453888"/>
          </a:xfrm>
        </p:spPr>
        <p:txBody>
          <a:bodyPr/>
          <a:lstStyle>
            <a:lvl1pPr>
              <a:lnSpc>
                <a:spcPct val="110000"/>
              </a:lnSpc>
              <a:defRPr sz="1300">
                <a:solidFill>
                  <a:schemeClr val="accent2"/>
                </a:solidFill>
              </a:defRPr>
            </a:lvl1pPr>
            <a:lvl2pPr>
              <a:lnSpc>
                <a:spcPct val="114000"/>
              </a:lnSpc>
              <a:defRPr sz="1600"/>
            </a:lvl2pPr>
            <a:lvl3pPr>
              <a:lnSpc>
                <a:spcPct val="114000"/>
              </a:lnSpc>
              <a:defRPr sz="1400"/>
            </a:lvl3pPr>
            <a:lvl4pPr>
              <a:lnSpc>
                <a:spcPct val="114000"/>
              </a:lnSpc>
              <a:defRPr sz="1400"/>
            </a:lvl4pPr>
            <a:lvl5pPr>
              <a:lnSpc>
                <a:spcPct val="114000"/>
              </a:lnSpc>
              <a:defRPr sz="1400"/>
            </a:lvl5pPr>
          </a:lstStyle>
          <a:p>
            <a:pPr lvl="0"/>
            <a:r>
              <a:rPr lang="en-US" dirty="0"/>
              <a:t>CLICK TO EDIT MASTER TEXT</a:t>
            </a:r>
          </a:p>
        </p:txBody>
      </p:sp>
      <p:pic>
        <p:nvPicPr>
          <p:cNvPr id="8" name="Picture 7" descr="A close up of a sign&#10;&#10;Description automatically generated">
            <a:extLst>
              <a:ext uri="{FF2B5EF4-FFF2-40B4-BE49-F238E27FC236}">
                <a16:creationId xmlns:a16="http://schemas.microsoft.com/office/drawing/2014/main" id="{3F5D35F0-A6FD-8141-9364-759174B88624}"/>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
        <p:nvSpPr>
          <p:cNvPr id="14" name="Content Placeholder 2">
            <a:extLst>
              <a:ext uri="{FF2B5EF4-FFF2-40B4-BE49-F238E27FC236}">
                <a16:creationId xmlns:a16="http://schemas.microsoft.com/office/drawing/2014/main" id="{B12097E7-25B9-8845-929D-D6AD3CAC196A}"/>
              </a:ext>
            </a:extLst>
          </p:cNvPr>
          <p:cNvSpPr>
            <a:spLocks noGrp="1"/>
          </p:cNvSpPr>
          <p:nvPr>
            <p:ph sz="half" idx="13" hasCustomPrompt="1"/>
          </p:nvPr>
        </p:nvSpPr>
        <p:spPr>
          <a:xfrm>
            <a:off x="423863" y="2275840"/>
            <a:ext cx="3432041" cy="3759835"/>
          </a:xfrm>
        </p:spPr>
        <p:txBody>
          <a:bodyPr/>
          <a:lstStyle>
            <a:lvl1pPr>
              <a:lnSpc>
                <a:spcPct val="114000"/>
              </a:lnSpc>
              <a:defRPr sz="1300"/>
            </a:lvl1pPr>
            <a:lvl2pPr>
              <a:lnSpc>
                <a:spcPct val="110000"/>
              </a:lnSpc>
              <a:defRPr sz="1600">
                <a:solidFill>
                  <a:schemeClr val="bg1"/>
                </a:solidFill>
              </a:defRPr>
            </a:lvl2pPr>
            <a:lvl3pPr>
              <a:lnSpc>
                <a:spcPct val="110000"/>
              </a:lnSpc>
              <a:defRPr sz="1600">
                <a:solidFill>
                  <a:schemeClr val="bg1"/>
                </a:solidFill>
              </a:defRPr>
            </a:lvl3pPr>
            <a:lvl4pPr>
              <a:lnSpc>
                <a:spcPct val="110000"/>
              </a:lnSpc>
              <a:defRPr sz="1600">
                <a:solidFill>
                  <a:schemeClr val="bg1"/>
                </a:solidFill>
              </a:defRPr>
            </a:lvl4pPr>
            <a:lvl5pPr>
              <a:lnSpc>
                <a:spcPct val="110000"/>
              </a:lnSpc>
              <a:defRPr sz="1600">
                <a:solidFill>
                  <a:schemeClr val="bg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a:extLst>
              <a:ext uri="{FF2B5EF4-FFF2-40B4-BE49-F238E27FC236}">
                <a16:creationId xmlns:a16="http://schemas.microsoft.com/office/drawing/2014/main" id="{0F972C97-6BF9-4F4C-B9E7-D33FD32C1927}"/>
              </a:ext>
            </a:extLst>
          </p:cNvPr>
          <p:cNvSpPr>
            <a:spLocks noGrp="1"/>
          </p:cNvSpPr>
          <p:nvPr>
            <p:ph sz="half" idx="14" hasCustomPrompt="1"/>
          </p:nvPr>
        </p:nvSpPr>
        <p:spPr>
          <a:xfrm>
            <a:off x="4379979" y="1600200"/>
            <a:ext cx="3432041" cy="453888"/>
          </a:xfrm>
        </p:spPr>
        <p:txBody>
          <a:bodyPr/>
          <a:lstStyle>
            <a:lvl1pPr>
              <a:lnSpc>
                <a:spcPct val="110000"/>
              </a:lnSpc>
              <a:defRPr sz="1300">
                <a:solidFill>
                  <a:schemeClr val="accent2"/>
                </a:solidFill>
              </a:defRPr>
            </a:lvl1pPr>
            <a:lvl2pPr>
              <a:lnSpc>
                <a:spcPct val="114000"/>
              </a:lnSpc>
              <a:defRPr sz="1600"/>
            </a:lvl2pPr>
            <a:lvl3pPr>
              <a:lnSpc>
                <a:spcPct val="114000"/>
              </a:lnSpc>
              <a:defRPr sz="1400"/>
            </a:lvl3pPr>
            <a:lvl4pPr>
              <a:lnSpc>
                <a:spcPct val="114000"/>
              </a:lnSpc>
              <a:defRPr sz="1400"/>
            </a:lvl4pPr>
            <a:lvl5pPr>
              <a:lnSpc>
                <a:spcPct val="114000"/>
              </a:lnSpc>
              <a:defRPr sz="1400"/>
            </a:lvl5pPr>
          </a:lstStyle>
          <a:p>
            <a:pPr lvl="0"/>
            <a:r>
              <a:rPr lang="en-US" dirty="0"/>
              <a:t>CLICK TO EDIT MASTER TEXT</a:t>
            </a:r>
          </a:p>
        </p:txBody>
      </p:sp>
      <p:sp>
        <p:nvSpPr>
          <p:cNvPr id="18" name="Content Placeholder 2">
            <a:extLst>
              <a:ext uri="{FF2B5EF4-FFF2-40B4-BE49-F238E27FC236}">
                <a16:creationId xmlns:a16="http://schemas.microsoft.com/office/drawing/2014/main" id="{E8EC568F-843A-3640-B1EF-2056F22F1820}"/>
              </a:ext>
            </a:extLst>
          </p:cNvPr>
          <p:cNvSpPr>
            <a:spLocks noGrp="1"/>
          </p:cNvSpPr>
          <p:nvPr>
            <p:ph sz="half" idx="15" hasCustomPrompt="1"/>
          </p:nvPr>
        </p:nvSpPr>
        <p:spPr>
          <a:xfrm>
            <a:off x="4379979" y="2275840"/>
            <a:ext cx="3432041" cy="3759835"/>
          </a:xfrm>
        </p:spPr>
        <p:txBody>
          <a:bodyPr/>
          <a:lstStyle>
            <a:lvl1pPr>
              <a:lnSpc>
                <a:spcPct val="114000"/>
              </a:lnSpc>
              <a:defRPr sz="1300"/>
            </a:lvl1pPr>
            <a:lvl2pPr>
              <a:lnSpc>
                <a:spcPct val="110000"/>
              </a:lnSpc>
              <a:defRPr sz="1600">
                <a:solidFill>
                  <a:schemeClr val="bg1"/>
                </a:solidFill>
              </a:defRPr>
            </a:lvl2pPr>
            <a:lvl3pPr>
              <a:lnSpc>
                <a:spcPct val="110000"/>
              </a:lnSpc>
              <a:defRPr sz="1600">
                <a:solidFill>
                  <a:schemeClr val="bg1"/>
                </a:solidFill>
              </a:defRPr>
            </a:lvl3pPr>
            <a:lvl4pPr>
              <a:lnSpc>
                <a:spcPct val="110000"/>
              </a:lnSpc>
              <a:defRPr sz="1600">
                <a:solidFill>
                  <a:schemeClr val="bg1"/>
                </a:solidFill>
              </a:defRPr>
            </a:lvl4pPr>
            <a:lvl5pPr>
              <a:lnSpc>
                <a:spcPct val="110000"/>
              </a:lnSpc>
              <a:defRPr sz="1600">
                <a:solidFill>
                  <a:schemeClr val="bg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a:extLst>
              <a:ext uri="{FF2B5EF4-FFF2-40B4-BE49-F238E27FC236}">
                <a16:creationId xmlns:a16="http://schemas.microsoft.com/office/drawing/2014/main" id="{6ECD0AAB-AFC2-4A4D-90BF-C7E41ACCC098}"/>
              </a:ext>
            </a:extLst>
          </p:cNvPr>
          <p:cNvSpPr>
            <a:spLocks noGrp="1"/>
          </p:cNvSpPr>
          <p:nvPr>
            <p:ph sz="half" idx="16" hasCustomPrompt="1"/>
          </p:nvPr>
        </p:nvSpPr>
        <p:spPr>
          <a:xfrm>
            <a:off x="8332922" y="1600200"/>
            <a:ext cx="3432041" cy="453888"/>
          </a:xfrm>
        </p:spPr>
        <p:txBody>
          <a:bodyPr/>
          <a:lstStyle>
            <a:lvl1pPr>
              <a:lnSpc>
                <a:spcPct val="110000"/>
              </a:lnSpc>
              <a:defRPr sz="1300">
                <a:solidFill>
                  <a:schemeClr val="accent2"/>
                </a:solidFill>
              </a:defRPr>
            </a:lvl1pPr>
            <a:lvl2pPr>
              <a:lnSpc>
                <a:spcPct val="114000"/>
              </a:lnSpc>
              <a:defRPr sz="1600"/>
            </a:lvl2pPr>
            <a:lvl3pPr>
              <a:lnSpc>
                <a:spcPct val="114000"/>
              </a:lnSpc>
              <a:defRPr sz="1400"/>
            </a:lvl3pPr>
            <a:lvl4pPr>
              <a:lnSpc>
                <a:spcPct val="114000"/>
              </a:lnSpc>
              <a:defRPr sz="1400"/>
            </a:lvl4pPr>
            <a:lvl5pPr>
              <a:lnSpc>
                <a:spcPct val="114000"/>
              </a:lnSpc>
              <a:defRPr sz="1400"/>
            </a:lvl5pPr>
          </a:lstStyle>
          <a:p>
            <a:pPr lvl="0"/>
            <a:r>
              <a:rPr lang="en-US" dirty="0"/>
              <a:t>CLICK TO EDIT MASTER TEXT</a:t>
            </a:r>
          </a:p>
        </p:txBody>
      </p:sp>
      <p:sp>
        <p:nvSpPr>
          <p:cNvPr id="20" name="Content Placeholder 2">
            <a:extLst>
              <a:ext uri="{FF2B5EF4-FFF2-40B4-BE49-F238E27FC236}">
                <a16:creationId xmlns:a16="http://schemas.microsoft.com/office/drawing/2014/main" id="{DD89DB9A-6DEB-3D42-8715-9016729754A1}"/>
              </a:ext>
            </a:extLst>
          </p:cNvPr>
          <p:cNvSpPr>
            <a:spLocks noGrp="1"/>
          </p:cNvSpPr>
          <p:nvPr>
            <p:ph sz="half" idx="17" hasCustomPrompt="1"/>
          </p:nvPr>
        </p:nvSpPr>
        <p:spPr>
          <a:xfrm>
            <a:off x="8332922" y="2275840"/>
            <a:ext cx="3432041" cy="3759835"/>
          </a:xfrm>
        </p:spPr>
        <p:txBody>
          <a:bodyPr/>
          <a:lstStyle>
            <a:lvl1pPr>
              <a:lnSpc>
                <a:spcPct val="114000"/>
              </a:lnSpc>
              <a:defRPr sz="1300"/>
            </a:lvl1pPr>
            <a:lvl2pPr>
              <a:lnSpc>
                <a:spcPct val="110000"/>
              </a:lnSpc>
              <a:defRPr sz="1600">
                <a:solidFill>
                  <a:schemeClr val="bg1"/>
                </a:solidFill>
              </a:defRPr>
            </a:lvl2pPr>
            <a:lvl3pPr>
              <a:lnSpc>
                <a:spcPct val="110000"/>
              </a:lnSpc>
              <a:defRPr sz="1600">
                <a:solidFill>
                  <a:schemeClr val="bg1"/>
                </a:solidFill>
              </a:defRPr>
            </a:lvl3pPr>
            <a:lvl4pPr>
              <a:lnSpc>
                <a:spcPct val="110000"/>
              </a:lnSpc>
              <a:defRPr sz="1600">
                <a:solidFill>
                  <a:schemeClr val="bg1"/>
                </a:solidFill>
              </a:defRPr>
            </a:lvl4pPr>
            <a:lvl5pPr>
              <a:lnSpc>
                <a:spcPct val="110000"/>
              </a:lnSpc>
              <a:defRPr sz="1600">
                <a:solidFill>
                  <a:schemeClr val="bg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6859157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Section Header_Navy_8">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solidFill>
                  <a:schemeClr val="accent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8" name="Graphic 7">
            <a:extLst>
              <a:ext uri="{FF2B5EF4-FFF2-40B4-BE49-F238E27FC236}">
                <a16:creationId xmlns:a16="http://schemas.microsoft.com/office/drawing/2014/main" id="{A34023B3-AD14-1445-8606-9595B421CF4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166632258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Section Header_Navy_9">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4691270" y="1600200"/>
            <a:ext cx="7073693" cy="3687417"/>
          </a:xfrm>
        </p:spPr>
        <p:txBody>
          <a:bodyPr anchor="ctr" anchorCtr="0"/>
          <a:lstStyle>
            <a:lvl1pPr algn="l">
              <a:defRPr sz="5400">
                <a:solidFill>
                  <a:schemeClr val="accent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8" name="Graphic 7">
            <a:extLst>
              <a:ext uri="{FF2B5EF4-FFF2-40B4-BE49-F238E27FC236}">
                <a16:creationId xmlns:a16="http://schemas.microsoft.com/office/drawing/2014/main" id="{67AD6893-E747-6940-8233-954C93DFBBD9}"/>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3863" y="0"/>
            <a:ext cx="3526971" cy="6858000"/>
          </a:xfrm>
          <a:prstGeom prst="rect">
            <a:avLst/>
          </a:prstGeom>
        </p:spPr>
      </p:pic>
    </p:spTree>
    <p:extLst>
      <p:ext uri="{BB962C8B-B14F-4D97-AF65-F5344CB8AC3E}">
        <p14:creationId xmlns:p14="http://schemas.microsoft.com/office/powerpoint/2010/main" val="355931231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Section Header_Navy_0">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4E5D-E1B0-CE45-B0A9-2405906F10CA}"/>
              </a:ext>
            </a:extLst>
          </p:cNvPr>
          <p:cNvSpPr>
            <a:spLocks noGrp="1"/>
          </p:cNvSpPr>
          <p:nvPr>
            <p:ph type="title"/>
          </p:nvPr>
        </p:nvSpPr>
        <p:spPr>
          <a:xfrm>
            <a:off x="6096000" y="1600200"/>
            <a:ext cx="5668963" cy="3687417"/>
          </a:xfrm>
        </p:spPr>
        <p:txBody>
          <a:bodyPr anchor="ctr" anchorCtr="0"/>
          <a:lstStyle>
            <a:lvl1pPr algn="l">
              <a:defRPr sz="5400">
                <a:solidFill>
                  <a:schemeClr val="accent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3A414D5D-9A12-4C41-AB81-D8D1333F865C}"/>
              </a:ext>
            </a:extLst>
          </p:cNvPr>
          <p:cNvSpPr>
            <a:spLocks noGrp="1"/>
          </p:cNvSpPr>
          <p:nvPr>
            <p:ph type="sldNum" sz="quarter" idx="12"/>
          </p:nvPr>
        </p:nvSpPr>
        <p:spPr/>
        <p:txBody>
          <a:bodyPr/>
          <a:lstStyle>
            <a:lvl1pPr>
              <a:defRPr>
                <a:solidFill>
                  <a:schemeClr val="bg2"/>
                </a:solidFill>
              </a:defRPr>
            </a:lvl1pPr>
          </a:lstStyle>
          <a:p>
            <a:fld id="{61ADE5DC-7D63-DF48-9E5C-D85B8F0CA549}" type="slidenum">
              <a:rPr lang="en-US" smtClean="0"/>
              <a:pPr/>
              <a:t>‹#›</a:t>
            </a:fld>
            <a:endParaRPr lang="en-US" dirty="0"/>
          </a:p>
        </p:txBody>
      </p:sp>
      <p:pic>
        <p:nvPicPr>
          <p:cNvPr id="7" name="Picture 6" descr="A close up of a sign&#10;&#10;Description automatically generated">
            <a:extLst>
              <a:ext uri="{FF2B5EF4-FFF2-40B4-BE49-F238E27FC236}">
                <a16:creationId xmlns:a16="http://schemas.microsoft.com/office/drawing/2014/main" id="{04BC8A13-8650-2F4A-AC1B-20BC1993344C}"/>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pic>
        <p:nvPicPr>
          <p:cNvPr id="10" name="Graphic 9">
            <a:extLst>
              <a:ext uri="{FF2B5EF4-FFF2-40B4-BE49-F238E27FC236}">
                <a16:creationId xmlns:a16="http://schemas.microsoft.com/office/drawing/2014/main" id="{BB0FD768-E3CC-D545-A754-40526A6E16D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2128157" y="0"/>
            <a:ext cx="3967843" cy="6858000"/>
          </a:xfrm>
          <a:prstGeom prst="rect">
            <a:avLst/>
          </a:prstGeom>
        </p:spPr>
      </p:pic>
      <p:pic>
        <p:nvPicPr>
          <p:cNvPr id="12" name="Graphic 11">
            <a:extLst>
              <a:ext uri="{FF2B5EF4-FFF2-40B4-BE49-F238E27FC236}">
                <a16:creationId xmlns:a16="http://schemas.microsoft.com/office/drawing/2014/main" id="{CCDE2070-2C46-3E4E-8AD6-F2D849A3121B}"/>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612094" y="0"/>
            <a:ext cx="3526971" cy="6858000"/>
          </a:xfrm>
          <a:prstGeom prst="rect">
            <a:avLst/>
          </a:prstGeom>
        </p:spPr>
      </p:pic>
    </p:spTree>
    <p:extLst>
      <p:ext uri="{BB962C8B-B14F-4D97-AF65-F5344CB8AC3E}">
        <p14:creationId xmlns:p14="http://schemas.microsoft.com/office/powerpoint/2010/main" val="1830741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ur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87DF3-0F7A-BB4C-AB3C-D97FFDFB0EBE}"/>
              </a:ext>
            </a:extLst>
          </p:cNvPr>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9FAD214-935B-7749-BF0B-768D86063C88}"/>
              </a:ext>
            </a:extLst>
          </p:cNvPr>
          <p:cNvSpPr>
            <a:spLocks noGrp="1"/>
          </p:cNvSpPr>
          <p:nvPr>
            <p:ph sz="half" idx="1" hasCustomPrompt="1"/>
          </p:nvPr>
        </p:nvSpPr>
        <p:spPr>
          <a:xfrm>
            <a:off x="423864" y="1600200"/>
            <a:ext cx="2557876" cy="453888"/>
          </a:xfrm>
        </p:spPr>
        <p:txBody>
          <a:bodyPr/>
          <a:lstStyle>
            <a:lvl1pPr>
              <a:lnSpc>
                <a:spcPct val="110000"/>
              </a:lnSpc>
              <a:defRPr sz="1400">
                <a:solidFill>
                  <a:schemeClr val="accent2"/>
                </a:solidFill>
              </a:defRPr>
            </a:lvl1pPr>
            <a:lvl2pPr>
              <a:lnSpc>
                <a:spcPct val="114000"/>
              </a:lnSpc>
              <a:defRPr sz="1600"/>
            </a:lvl2pPr>
            <a:lvl3pPr>
              <a:lnSpc>
                <a:spcPct val="114000"/>
              </a:lnSpc>
              <a:defRPr sz="1400"/>
            </a:lvl3pPr>
            <a:lvl4pPr>
              <a:lnSpc>
                <a:spcPct val="114000"/>
              </a:lnSpc>
              <a:defRPr sz="1400"/>
            </a:lvl4pPr>
            <a:lvl5pPr>
              <a:lnSpc>
                <a:spcPct val="114000"/>
              </a:lnSpc>
              <a:defRPr sz="1400"/>
            </a:lvl5pPr>
          </a:lstStyle>
          <a:p>
            <a:pPr lvl="0"/>
            <a:r>
              <a:rPr lang="en-US" dirty="0"/>
              <a:t>CLICK TO EDIT MASTER TEXT</a:t>
            </a:r>
          </a:p>
        </p:txBody>
      </p:sp>
      <p:pic>
        <p:nvPicPr>
          <p:cNvPr id="8" name="Picture 7" descr="A close up of a sign&#10;&#10;Description automatically generated">
            <a:extLst>
              <a:ext uri="{FF2B5EF4-FFF2-40B4-BE49-F238E27FC236}">
                <a16:creationId xmlns:a16="http://schemas.microsoft.com/office/drawing/2014/main" id="{3F5D35F0-A6FD-8141-9364-759174B88624}"/>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
        <p:nvSpPr>
          <p:cNvPr id="14" name="Content Placeholder 2">
            <a:extLst>
              <a:ext uri="{FF2B5EF4-FFF2-40B4-BE49-F238E27FC236}">
                <a16:creationId xmlns:a16="http://schemas.microsoft.com/office/drawing/2014/main" id="{B12097E7-25B9-8845-929D-D6AD3CAC196A}"/>
              </a:ext>
            </a:extLst>
          </p:cNvPr>
          <p:cNvSpPr>
            <a:spLocks noGrp="1"/>
          </p:cNvSpPr>
          <p:nvPr>
            <p:ph sz="half" idx="13" hasCustomPrompt="1"/>
          </p:nvPr>
        </p:nvSpPr>
        <p:spPr>
          <a:xfrm>
            <a:off x="423864" y="2275840"/>
            <a:ext cx="2557876" cy="3759835"/>
          </a:xfrm>
        </p:spPr>
        <p:txBody>
          <a:bodyPr/>
          <a:lstStyle>
            <a:lvl1pPr>
              <a:lnSpc>
                <a:spcPct val="114000"/>
              </a:lnSpc>
              <a:defRPr sz="1300"/>
            </a:lvl1pPr>
            <a:lvl2pPr>
              <a:lnSpc>
                <a:spcPct val="110000"/>
              </a:lnSpc>
              <a:defRPr sz="1600">
                <a:solidFill>
                  <a:schemeClr val="bg1"/>
                </a:solidFill>
              </a:defRPr>
            </a:lvl2pPr>
            <a:lvl3pPr>
              <a:lnSpc>
                <a:spcPct val="110000"/>
              </a:lnSpc>
              <a:defRPr sz="1600">
                <a:solidFill>
                  <a:schemeClr val="bg1"/>
                </a:solidFill>
              </a:defRPr>
            </a:lvl3pPr>
            <a:lvl4pPr>
              <a:lnSpc>
                <a:spcPct val="110000"/>
              </a:lnSpc>
              <a:defRPr sz="1600">
                <a:solidFill>
                  <a:schemeClr val="bg1"/>
                </a:solidFill>
              </a:defRPr>
            </a:lvl4pPr>
            <a:lvl5pPr>
              <a:lnSpc>
                <a:spcPct val="110000"/>
              </a:lnSpc>
              <a:defRPr sz="1600">
                <a:solidFill>
                  <a:schemeClr val="bg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a:extLst>
              <a:ext uri="{FF2B5EF4-FFF2-40B4-BE49-F238E27FC236}">
                <a16:creationId xmlns:a16="http://schemas.microsoft.com/office/drawing/2014/main" id="{D584B4E0-1D45-7F4C-8B69-040A643953F9}"/>
              </a:ext>
            </a:extLst>
          </p:cNvPr>
          <p:cNvSpPr>
            <a:spLocks noGrp="1"/>
          </p:cNvSpPr>
          <p:nvPr>
            <p:ph sz="half" idx="14" hasCustomPrompt="1"/>
          </p:nvPr>
        </p:nvSpPr>
        <p:spPr>
          <a:xfrm>
            <a:off x="3276600" y="1600200"/>
            <a:ext cx="2557876" cy="453888"/>
          </a:xfrm>
        </p:spPr>
        <p:txBody>
          <a:bodyPr/>
          <a:lstStyle>
            <a:lvl1pPr>
              <a:lnSpc>
                <a:spcPct val="110000"/>
              </a:lnSpc>
              <a:defRPr sz="1400">
                <a:solidFill>
                  <a:schemeClr val="accent2"/>
                </a:solidFill>
              </a:defRPr>
            </a:lvl1pPr>
            <a:lvl2pPr>
              <a:lnSpc>
                <a:spcPct val="114000"/>
              </a:lnSpc>
              <a:defRPr sz="1600"/>
            </a:lvl2pPr>
            <a:lvl3pPr>
              <a:lnSpc>
                <a:spcPct val="114000"/>
              </a:lnSpc>
              <a:defRPr sz="1400"/>
            </a:lvl3pPr>
            <a:lvl4pPr>
              <a:lnSpc>
                <a:spcPct val="114000"/>
              </a:lnSpc>
              <a:defRPr sz="1400"/>
            </a:lvl4pPr>
            <a:lvl5pPr>
              <a:lnSpc>
                <a:spcPct val="114000"/>
              </a:lnSpc>
              <a:defRPr sz="1400"/>
            </a:lvl5pPr>
          </a:lstStyle>
          <a:p>
            <a:pPr lvl="0"/>
            <a:r>
              <a:rPr lang="en-US" dirty="0"/>
              <a:t>CLICK TO EDIT MASTER TEXT</a:t>
            </a:r>
          </a:p>
        </p:txBody>
      </p:sp>
      <p:sp>
        <p:nvSpPr>
          <p:cNvPr id="13" name="Content Placeholder 2">
            <a:extLst>
              <a:ext uri="{FF2B5EF4-FFF2-40B4-BE49-F238E27FC236}">
                <a16:creationId xmlns:a16="http://schemas.microsoft.com/office/drawing/2014/main" id="{EF605304-DBCD-3748-85C6-A5E16B775F69}"/>
              </a:ext>
            </a:extLst>
          </p:cNvPr>
          <p:cNvSpPr>
            <a:spLocks noGrp="1"/>
          </p:cNvSpPr>
          <p:nvPr>
            <p:ph sz="half" idx="15" hasCustomPrompt="1"/>
          </p:nvPr>
        </p:nvSpPr>
        <p:spPr>
          <a:xfrm>
            <a:off x="3276600" y="2275840"/>
            <a:ext cx="2557876" cy="3759835"/>
          </a:xfrm>
        </p:spPr>
        <p:txBody>
          <a:bodyPr/>
          <a:lstStyle>
            <a:lvl1pPr>
              <a:lnSpc>
                <a:spcPct val="114000"/>
              </a:lnSpc>
              <a:defRPr sz="1300"/>
            </a:lvl1pPr>
            <a:lvl2pPr>
              <a:lnSpc>
                <a:spcPct val="110000"/>
              </a:lnSpc>
              <a:defRPr sz="1600">
                <a:solidFill>
                  <a:schemeClr val="bg1"/>
                </a:solidFill>
              </a:defRPr>
            </a:lvl2pPr>
            <a:lvl3pPr>
              <a:lnSpc>
                <a:spcPct val="110000"/>
              </a:lnSpc>
              <a:defRPr sz="1600">
                <a:solidFill>
                  <a:schemeClr val="bg1"/>
                </a:solidFill>
              </a:defRPr>
            </a:lvl3pPr>
            <a:lvl4pPr>
              <a:lnSpc>
                <a:spcPct val="110000"/>
              </a:lnSpc>
              <a:defRPr sz="1600">
                <a:solidFill>
                  <a:schemeClr val="bg1"/>
                </a:solidFill>
              </a:defRPr>
            </a:lvl4pPr>
            <a:lvl5pPr>
              <a:lnSpc>
                <a:spcPct val="110000"/>
              </a:lnSpc>
              <a:defRPr sz="1600">
                <a:solidFill>
                  <a:schemeClr val="bg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a:extLst>
              <a:ext uri="{FF2B5EF4-FFF2-40B4-BE49-F238E27FC236}">
                <a16:creationId xmlns:a16="http://schemas.microsoft.com/office/drawing/2014/main" id="{2C47CF12-2E39-E641-887C-6F609AC11D46}"/>
              </a:ext>
            </a:extLst>
          </p:cNvPr>
          <p:cNvSpPr>
            <a:spLocks noGrp="1"/>
          </p:cNvSpPr>
          <p:nvPr>
            <p:ph sz="half" idx="16" hasCustomPrompt="1"/>
          </p:nvPr>
        </p:nvSpPr>
        <p:spPr>
          <a:xfrm>
            <a:off x="6096000" y="1600200"/>
            <a:ext cx="2557876" cy="453888"/>
          </a:xfrm>
        </p:spPr>
        <p:txBody>
          <a:bodyPr/>
          <a:lstStyle>
            <a:lvl1pPr>
              <a:lnSpc>
                <a:spcPct val="110000"/>
              </a:lnSpc>
              <a:defRPr sz="1400">
                <a:solidFill>
                  <a:schemeClr val="accent2"/>
                </a:solidFill>
              </a:defRPr>
            </a:lvl1pPr>
            <a:lvl2pPr>
              <a:lnSpc>
                <a:spcPct val="114000"/>
              </a:lnSpc>
              <a:defRPr sz="1600"/>
            </a:lvl2pPr>
            <a:lvl3pPr>
              <a:lnSpc>
                <a:spcPct val="114000"/>
              </a:lnSpc>
              <a:defRPr sz="1400"/>
            </a:lvl3pPr>
            <a:lvl4pPr>
              <a:lnSpc>
                <a:spcPct val="114000"/>
              </a:lnSpc>
              <a:defRPr sz="1400"/>
            </a:lvl4pPr>
            <a:lvl5pPr>
              <a:lnSpc>
                <a:spcPct val="114000"/>
              </a:lnSpc>
              <a:defRPr sz="1400"/>
            </a:lvl5pPr>
          </a:lstStyle>
          <a:p>
            <a:pPr lvl="0"/>
            <a:r>
              <a:rPr lang="en-US" dirty="0"/>
              <a:t>CLICK TO EDIT MASTER TEXT</a:t>
            </a:r>
          </a:p>
        </p:txBody>
      </p:sp>
      <p:sp>
        <p:nvSpPr>
          <p:cNvPr id="16" name="Content Placeholder 2">
            <a:extLst>
              <a:ext uri="{FF2B5EF4-FFF2-40B4-BE49-F238E27FC236}">
                <a16:creationId xmlns:a16="http://schemas.microsoft.com/office/drawing/2014/main" id="{79D94CEF-1056-8242-A962-7A37EEC93484}"/>
              </a:ext>
            </a:extLst>
          </p:cNvPr>
          <p:cNvSpPr>
            <a:spLocks noGrp="1"/>
          </p:cNvSpPr>
          <p:nvPr>
            <p:ph sz="half" idx="17" hasCustomPrompt="1"/>
          </p:nvPr>
        </p:nvSpPr>
        <p:spPr>
          <a:xfrm>
            <a:off x="6096000" y="2275840"/>
            <a:ext cx="2557876" cy="3759835"/>
          </a:xfrm>
        </p:spPr>
        <p:txBody>
          <a:bodyPr/>
          <a:lstStyle>
            <a:lvl1pPr>
              <a:lnSpc>
                <a:spcPct val="114000"/>
              </a:lnSpc>
              <a:defRPr sz="1300"/>
            </a:lvl1pPr>
            <a:lvl2pPr>
              <a:lnSpc>
                <a:spcPct val="110000"/>
              </a:lnSpc>
              <a:defRPr sz="1600">
                <a:solidFill>
                  <a:schemeClr val="bg1"/>
                </a:solidFill>
              </a:defRPr>
            </a:lvl2pPr>
            <a:lvl3pPr>
              <a:lnSpc>
                <a:spcPct val="110000"/>
              </a:lnSpc>
              <a:defRPr sz="1600">
                <a:solidFill>
                  <a:schemeClr val="bg1"/>
                </a:solidFill>
              </a:defRPr>
            </a:lvl3pPr>
            <a:lvl4pPr>
              <a:lnSpc>
                <a:spcPct val="110000"/>
              </a:lnSpc>
              <a:defRPr sz="1600">
                <a:solidFill>
                  <a:schemeClr val="bg1"/>
                </a:solidFill>
              </a:defRPr>
            </a:lvl4pPr>
            <a:lvl5pPr>
              <a:lnSpc>
                <a:spcPct val="110000"/>
              </a:lnSpc>
              <a:defRPr sz="1600">
                <a:solidFill>
                  <a:schemeClr val="bg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2">
            <a:extLst>
              <a:ext uri="{FF2B5EF4-FFF2-40B4-BE49-F238E27FC236}">
                <a16:creationId xmlns:a16="http://schemas.microsoft.com/office/drawing/2014/main" id="{78BBF703-53D6-0B4A-9C09-3F32B97C3218}"/>
              </a:ext>
            </a:extLst>
          </p:cNvPr>
          <p:cNvSpPr>
            <a:spLocks noGrp="1"/>
          </p:cNvSpPr>
          <p:nvPr>
            <p:ph sz="half" idx="18" hasCustomPrompt="1"/>
          </p:nvPr>
        </p:nvSpPr>
        <p:spPr>
          <a:xfrm>
            <a:off x="8915400" y="1600200"/>
            <a:ext cx="2557876" cy="453888"/>
          </a:xfrm>
        </p:spPr>
        <p:txBody>
          <a:bodyPr/>
          <a:lstStyle>
            <a:lvl1pPr>
              <a:lnSpc>
                <a:spcPct val="110000"/>
              </a:lnSpc>
              <a:defRPr sz="1400">
                <a:solidFill>
                  <a:schemeClr val="accent2"/>
                </a:solidFill>
              </a:defRPr>
            </a:lvl1pPr>
            <a:lvl2pPr>
              <a:lnSpc>
                <a:spcPct val="114000"/>
              </a:lnSpc>
              <a:defRPr sz="1600"/>
            </a:lvl2pPr>
            <a:lvl3pPr>
              <a:lnSpc>
                <a:spcPct val="114000"/>
              </a:lnSpc>
              <a:defRPr sz="1400"/>
            </a:lvl3pPr>
            <a:lvl4pPr>
              <a:lnSpc>
                <a:spcPct val="114000"/>
              </a:lnSpc>
              <a:defRPr sz="1400"/>
            </a:lvl4pPr>
            <a:lvl5pPr>
              <a:lnSpc>
                <a:spcPct val="114000"/>
              </a:lnSpc>
              <a:defRPr sz="1400"/>
            </a:lvl5pPr>
          </a:lstStyle>
          <a:p>
            <a:pPr lvl="0"/>
            <a:r>
              <a:rPr lang="en-US" dirty="0"/>
              <a:t>CLICK TO EDIT MASTER TEXT</a:t>
            </a:r>
          </a:p>
        </p:txBody>
      </p:sp>
      <p:sp>
        <p:nvSpPr>
          <p:cNvPr id="22" name="Content Placeholder 2">
            <a:extLst>
              <a:ext uri="{FF2B5EF4-FFF2-40B4-BE49-F238E27FC236}">
                <a16:creationId xmlns:a16="http://schemas.microsoft.com/office/drawing/2014/main" id="{F41794F8-3551-B348-A439-E14CD5D02352}"/>
              </a:ext>
            </a:extLst>
          </p:cNvPr>
          <p:cNvSpPr>
            <a:spLocks noGrp="1"/>
          </p:cNvSpPr>
          <p:nvPr>
            <p:ph sz="half" idx="19" hasCustomPrompt="1"/>
          </p:nvPr>
        </p:nvSpPr>
        <p:spPr>
          <a:xfrm>
            <a:off x="8915400" y="2275840"/>
            <a:ext cx="2557876" cy="3759835"/>
          </a:xfrm>
        </p:spPr>
        <p:txBody>
          <a:bodyPr/>
          <a:lstStyle>
            <a:lvl1pPr>
              <a:lnSpc>
                <a:spcPct val="114000"/>
              </a:lnSpc>
              <a:defRPr sz="1300"/>
            </a:lvl1pPr>
            <a:lvl2pPr>
              <a:lnSpc>
                <a:spcPct val="110000"/>
              </a:lnSpc>
              <a:defRPr sz="1600">
                <a:solidFill>
                  <a:schemeClr val="bg1"/>
                </a:solidFill>
              </a:defRPr>
            </a:lvl2pPr>
            <a:lvl3pPr>
              <a:lnSpc>
                <a:spcPct val="110000"/>
              </a:lnSpc>
              <a:defRPr sz="1600">
                <a:solidFill>
                  <a:schemeClr val="bg1"/>
                </a:solidFill>
              </a:defRPr>
            </a:lvl3pPr>
            <a:lvl4pPr>
              <a:lnSpc>
                <a:spcPct val="110000"/>
              </a:lnSpc>
              <a:defRPr sz="1600">
                <a:solidFill>
                  <a:schemeClr val="bg1"/>
                </a:solidFill>
              </a:defRPr>
            </a:lvl4pPr>
            <a:lvl5pPr>
              <a:lnSpc>
                <a:spcPct val="110000"/>
              </a:lnSpc>
              <a:defRPr sz="1600">
                <a:solidFill>
                  <a:schemeClr val="bg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01703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08527-6C2B-6247-9837-1856F62CDDA9}"/>
              </a:ext>
            </a:extLst>
          </p:cNvPr>
          <p:cNvSpPr>
            <a:spLocks noGrp="1"/>
          </p:cNvSpPr>
          <p:nvPr>
            <p:ph type="title"/>
          </p:nvPr>
        </p:nvSpPr>
        <p:spPr/>
        <p:txBody>
          <a:bodyPr/>
          <a:lstStyle>
            <a:lvl1pPr>
              <a:defRPr>
                <a:solidFill>
                  <a:schemeClr val="bg1"/>
                </a:solidFill>
              </a:defRPr>
            </a:lvl1pPr>
          </a:lstStyle>
          <a:p>
            <a:r>
              <a:rPr lang="en-US" dirty="0"/>
              <a:t>Click to edit Master title style</a:t>
            </a:r>
          </a:p>
        </p:txBody>
      </p:sp>
      <p:pic>
        <p:nvPicPr>
          <p:cNvPr id="6" name="Picture 5" descr="A close up of a sign&#10;&#10;Description automatically generated">
            <a:extLst>
              <a:ext uri="{FF2B5EF4-FFF2-40B4-BE49-F238E27FC236}">
                <a16:creationId xmlns:a16="http://schemas.microsoft.com/office/drawing/2014/main" id="{B9167EF6-A93D-2543-B241-EE0111CCAC64}"/>
              </a:ext>
            </a:extLst>
          </p:cNvPr>
          <p:cNvPicPr>
            <a:picLocks noChangeAspect="1"/>
          </p:cNvPicPr>
          <p:nvPr userDrawn="1"/>
        </p:nvPicPr>
        <p:blipFill rotWithShape="1">
          <a:blip r:embed="rId2"/>
          <a:srcRect r="62237"/>
          <a:stretch/>
        </p:blipFill>
        <p:spPr>
          <a:xfrm>
            <a:off x="369065" y="6188074"/>
            <a:ext cx="494536" cy="471201"/>
          </a:xfrm>
          <a:prstGeom prst="rect">
            <a:avLst/>
          </a:prstGeom>
          <a:noFill/>
        </p:spPr>
      </p:pic>
    </p:spTree>
    <p:extLst>
      <p:ext uri="{BB962C8B-B14F-4D97-AF65-F5344CB8AC3E}">
        <p14:creationId xmlns:p14="http://schemas.microsoft.com/office/powerpoint/2010/main" val="345152292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49.xml"/><Relationship Id="rId18" Type="http://schemas.openxmlformats.org/officeDocument/2006/relationships/slideLayout" Target="../slideLayouts/slideLayout54.xml"/><Relationship Id="rId26" Type="http://schemas.openxmlformats.org/officeDocument/2006/relationships/slideLayout" Target="../slideLayouts/slideLayout62.xml"/><Relationship Id="rId21" Type="http://schemas.openxmlformats.org/officeDocument/2006/relationships/slideLayout" Target="../slideLayouts/slideLayout57.xml"/><Relationship Id="rId34" Type="http://schemas.openxmlformats.org/officeDocument/2006/relationships/slideLayout" Target="../slideLayouts/slideLayout70.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17" Type="http://schemas.openxmlformats.org/officeDocument/2006/relationships/slideLayout" Target="../slideLayouts/slideLayout53.xml"/><Relationship Id="rId25" Type="http://schemas.openxmlformats.org/officeDocument/2006/relationships/slideLayout" Target="../slideLayouts/slideLayout61.xml"/><Relationship Id="rId33" Type="http://schemas.openxmlformats.org/officeDocument/2006/relationships/slideLayout" Target="../slideLayouts/slideLayout69.xml"/><Relationship Id="rId2" Type="http://schemas.openxmlformats.org/officeDocument/2006/relationships/slideLayout" Target="../slideLayouts/slideLayout38.xml"/><Relationship Id="rId16" Type="http://schemas.openxmlformats.org/officeDocument/2006/relationships/slideLayout" Target="../slideLayouts/slideLayout52.xml"/><Relationship Id="rId20" Type="http://schemas.openxmlformats.org/officeDocument/2006/relationships/slideLayout" Target="../slideLayouts/slideLayout56.xml"/><Relationship Id="rId29" Type="http://schemas.openxmlformats.org/officeDocument/2006/relationships/slideLayout" Target="../slideLayouts/slideLayout65.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24" Type="http://schemas.openxmlformats.org/officeDocument/2006/relationships/slideLayout" Target="../slideLayouts/slideLayout60.xml"/><Relationship Id="rId32" Type="http://schemas.openxmlformats.org/officeDocument/2006/relationships/slideLayout" Target="../slideLayouts/slideLayout68.xml"/><Relationship Id="rId37" Type="http://schemas.openxmlformats.org/officeDocument/2006/relationships/theme" Target="../theme/theme2.xml"/><Relationship Id="rId5" Type="http://schemas.openxmlformats.org/officeDocument/2006/relationships/slideLayout" Target="../slideLayouts/slideLayout41.xml"/><Relationship Id="rId15" Type="http://schemas.openxmlformats.org/officeDocument/2006/relationships/slideLayout" Target="../slideLayouts/slideLayout51.xml"/><Relationship Id="rId23" Type="http://schemas.openxmlformats.org/officeDocument/2006/relationships/slideLayout" Target="../slideLayouts/slideLayout59.xml"/><Relationship Id="rId28" Type="http://schemas.openxmlformats.org/officeDocument/2006/relationships/slideLayout" Target="../slideLayouts/slideLayout64.xml"/><Relationship Id="rId36" Type="http://schemas.openxmlformats.org/officeDocument/2006/relationships/slideLayout" Target="../slideLayouts/slideLayout72.xml"/><Relationship Id="rId10" Type="http://schemas.openxmlformats.org/officeDocument/2006/relationships/slideLayout" Target="../slideLayouts/slideLayout46.xml"/><Relationship Id="rId19" Type="http://schemas.openxmlformats.org/officeDocument/2006/relationships/slideLayout" Target="../slideLayouts/slideLayout55.xml"/><Relationship Id="rId31" Type="http://schemas.openxmlformats.org/officeDocument/2006/relationships/slideLayout" Target="../slideLayouts/slideLayout67.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slideLayout" Target="../slideLayouts/slideLayout50.xml"/><Relationship Id="rId22" Type="http://schemas.openxmlformats.org/officeDocument/2006/relationships/slideLayout" Target="../slideLayouts/slideLayout58.xml"/><Relationship Id="rId27" Type="http://schemas.openxmlformats.org/officeDocument/2006/relationships/slideLayout" Target="../slideLayouts/slideLayout63.xml"/><Relationship Id="rId30" Type="http://schemas.openxmlformats.org/officeDocument/2006/relationships/slideLayout" Target="../slideLayouts/slideLayout66.xml"/><Relationship Id="rId35" Type="http://schemas.openxmlformats.org/officeDocument/2006/relationships/slideLayout" Target="../slideLayouts/slideLayout71.xml"/><Relationship Id="rId8" Type="http://schemas.openxmlformats.org/officeDocument/2006/relationships/slideLayout" Target="../slideLayouts/slideLayout44.xml"/><Relationship Id="rId3"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A24567-35BB-F34C-BE28-2F27CD24E637}"/>
              </a:ext>
            </a:extLst>
          </p:cNvPr>
          <p:cNvSpPr>
            <a:spLocks noGrp="1"/>
          </p:cNvSpPr>
          <p:nvPr>
            <p:ph type="title"/>
          </p:nvPr>
        </p:nvSpPr>
        <p:spPr>
          <a:xfrm>
            <a:off x="423864" y="457200"/>
            <a:ext cx="8507412" cy="1143000"/>
          </a:xfrm>
          <a:prstGeom prst="rect">
            <a:avLst/>
          </a:prstGeom>
        </p:spPr>
        <p:txBody>
          <a:bodyPr vert="horz" lIns="0" tIns="0" rIns="0" bIns="0" rtlCol="0" anchor="t" anchorCtr="0">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41894BC-F12D-D64A-B25C-00D4DE20FA4F}"/>
              </a:ext>
            </a:extLst>
          </p:cNvPr>
          <p:cNvSpPr>
            <a:spLocks noGrp="1"/>
          </p:cNvSpPr>
          <p:nvPr>
            <p:ph type="body" idx="1"/>
          </p:nvPr>
        </p:nvSpPr>
        <p:spPr>
          <a:xfrm>
            <a:off x="423863" y="1600199"/>
            <a:ext cx="8507412" cy="4435475"/>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E2AE3F34-D11C-3540-B14F-649A3DCD4AD3}"/>
              </a:ext>
            </a:extLst>
          </p:cNvPr>
          <p:cNvSpPr>
            <a:spLocks noGrp="1"/>
          </p:cNvSpPr>
          <p:nvPr>
            <p:ph type="ftr" sz="quarter" idx="3"/>
          </p:nvPr>
        </p:nvSpPr>
        <p:spPr>
          <a:xfrm>
            <a:off x="922606" y="6362700"/>
            <a:ext cx="5173394" cy="495300"/>
          </a:xfrm>
          <a:prstGeom prst="rect">
            <a:avLst/>
          </a:prstGeom>
        </p:spPr>
        <p:txBody>
          <a:bodyPr vert="horz" lIns="0" tIns="0" rIns="0" bIns="0" rtlCol="0" anchor="t" anchorCtr="0">
            <a:noAutofit/>
          </a:bodyPr>
          <a:lstStyle>
            <a:lvl1pPr algn="l">
              <a:defRPr sz="800">
                <a:solidFill>
                  <a:schemeClr val="accent1"/>
                </a:solidFill>
                <a:latin typeface="Arial" panose="020B0604020202020204" pitchFamily="34" charset="0"/>
                <a:cs typeface="Arial" panose="020B0604020202020204" pitchFamily="34" charset="0"/>
              </a:defRPr>
            </a:lvl1pPr>
          </a:lstStyle>
          <a:p>
            <a:r>
              <a:rPr lang="en-US" dirty="0"/>
              <a:t>PowerPoint template guidelines and examples</a:t>
            </a:r>
          </a:p>
        </p:txBody>
      </p:sp>
      <p:sp>
        <p:nvSpPr>
          <p:cNvPr id="6" name="Slide Number Placeholder 5">
            <a:extLst>
              <a:ext uri="{FF2B5EF4-FFF2-40B4-BE49-F238E27FC236}">
                <a16:creationId xmlns:a16="http://schemas.microsoft.com/office/drawing/2014/main" id="{41A719F2-77FF-6F4D-8225-B37BCFBB2991}"/>
              </a:ext>
            </a:extLst>
          </p:cNvPr>
          <p:cNvSpPr>
            <a:spLocks noGrp="1"/>
          </p:cNvSpPr>
          <p:nvPr>
            <p:ph type="sldNum" sz="quarter" idx="4"/>
          </p:nvPr>
        </p:nvSpPr>
        <p:spPr>
          <a:xfrm>
            <a:off x="8931275" y="6362700"/>
            <a:ext cx="2833688" cy="495300"/>
          </a:xfrm>
          <a:prstGeom prst="rect">
            <a:avLst/>
          </a:prstGeom>
        </p:spPr>
        <p:txBody>
          <a:bodyPr vert="horz" lIns="0" tIns="0" rIns="0" bIns="0" rtlCol="0" anchor="t" anchorCtr="0"/>
          <a:lstStyle>
            <a:lvl1pPr algn="r">
              <a:defRPr sz="1000">
                <a:solidFill>
                  <a:schemeClr val="accent1"/>
                </a:solidFill>
                <a:latin typeface="Arial" panose="020B0604020202020204" pitchFamily="34" charset="0"/>
                <a:cs typeface="Arial" panose="020B0604020202020204" pitchFamily="34" charset="0"/>
              </a:defRPr>
            </a:lvl1pPr>
          </a:lstStyle>
          <a:p>
            <a:fld id="{61ADE5DC-7D63-DF48-9E5C-D85B8F0CA549}" type="slidenum">
              <a:rPr lang="en-US" smtClean="0"/>
              <a:pPr/>
              <a:t>‹#›</a:t>
            </a:fld>
            <a:endParaRPr lang="en-US" dirty="0"/>
          </a:p>
        </p:txBody>
      </p:sp>
    </p:spTree>
    <p:extLst>
      <p:ext uri="{BB962C8B-B14F-4D97-AF65-F5344CB8AC3E}">
        <p14:creationId xmlns:p14="http://schemas.microsoft.com/office/powerpoint/2010/main" val="33137027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Lst>
  <p:hf sldNum="0" hdr="0"/>
  <p:txStyles>
    <p:titleStyle>
      <a:lvl1pPr algn="l" defTabSz="914400" rtl="0" eaLnBrk="1" latinLnBrk="0" hangingPunct="1">
        <a:lnSpc>
          <a:spcPct val="100000"/>
        </a:lnSpc>
        <a:spcBef>
          <a:spcPct val="0"/>
        </a:spcBef>
        <a:buNone/>
        <a:defRPr sz="2800" kern="1200">
          <a:solidFill>
            <a:schemeClr val="accent1"/>
          </a:solidFill>
          <a:latin typeface="+mj-lt"/>
          <a:ea typeface="+mj-ea"/>
          <a:cs typeface="Arial" panose="020B0604020202020204" pitchFamily="34" charset="0"/>
        </a:defRPr>
      </a:lvl1pPr>
    </p:titleStyle>
    <p:bodyStyle>
      <a:lvl1pPr marL="0" indent="0" algn="l" defTabSz="914400" rtl="0" eaLnBrk="1" latinLnBrk="0" hangingPunct="1">
        <a:lnSpc>
          <a:spcPct val="110000"/>
        </a:lnSpc>
        <a:spcBef>
          <a:spcPts val="0"/>
        </a:spcBef>
        <a:buFont typeface="Arial" panose="020B0604020202020204" pitchFamily="34" charset="0"/>
        <a:buNone/>
        <a:defRPr sz="2000" kern="1200">
          <a:solidFill>
            <a:schemeClr val="tx2"/>
          </a:solidFill>
          <a:latin typeface="+mj-lt"/>
          <a:ea typeface="+mn-ea"/>
          <a:cs typeface="Arial" panose="020B0604020202020204" pitchFamily="34" charset="0"/>
        </a:defRPr>
      </a:lvl1pPr>
      <a:lvl2pPr marL="0" indent="0" algn="l" defTabSz="914400" rtl="0" eaLnBrk="1" latinLnBrk="0" hangingPunct="1">
        <a:lnSpc>
          <a:spcPct val="110000"/>
        </a:lnSpc>
        <a:spcBef>
          <a:spcPts val="0"/>
        </a:spcBef>
        <a:spcAft>
          <a:spcPts val="1200"/>
        </a:spcAft>
        <a:buFont typeface="Arial" panose="020B0604020202020204" pitchFamily="34" charset="0"/>
        <a:buNone/>
        <a:tabLst/>
        <a:defRPr sz="2000" kern="1200">
          <a:solidFill>
            <a:schemeClr val="tx2"/>
          </a:solidFill>
          <a:latin typeface="Arial" panose="020B0604020202020204" pitchFamily="34" charset="0"/>
          <a:ea typeface="+mn-ea"/>
          <a:cs typeface="Arial" panose="020B0604020202020204" pitchFamily="34" charset="0"/>
        </a:defRPr>
      </a:lvl2pPr>
      <a:lvl3pPr marL="628650" indent="-280988" algn="l" defTabSz="914400" rtl="0" eaLnBrk="1" latinLnBrk="0" hangingPunct="1">
        <a:lnSpc>
          <a:spcPct val="110000"/>
        </a:lnSpc>
        <a:spcBef>
          <a:spcPts val="0"/>
        </a:spcBef>
        <a:spcAft>
          <a:spcPts val="600"/>
        </a:spcAft>
        <a:buSzPct val="70000"/>
        <a:buFont typeface=".Lucida Grande UI Regular"/>
        <a:buChar char="◆"/>
        <a:tabLst/>
        <a:defRPr sz="2000" kern="1200">
          <a:solidFill>
            <a:schemeClr val="tx2"/>
          </a:solidFill>
          <a:latin typeface="Arial" panose="020B0604020202020204" pitchFamily="34" charset="0"/>
          <a:ea typeface="+mn-ea"/>
          <a:cs typeface="Arial" panose="020B0604020202020204" pitchFamily="34" charset="0"/>
        </a:defRPr>
      </a:lvl3pPr>
      <a:lvl4pPr marL="920750" indent="-233363" algn="l" defTabSz="914400" rtl="0" eaLnBrk="1" latinLnBrk="0" hangingPunct="1">
        <a:lnSpc>
          <a:spcPct val="110000"/>
        </a:lnSpc>
        <a:spcBef>
          <a:spcPts val="0"/>
        </a:spcBef>
        <a:spcAft>
          <a:spcPts val="600"/>
        </a:spcAft>
        <a:buFont typeface="Arial" panose="020B0604020202020204" pitchFamily="34" charset="0"/>
        <a:buChar char="•"/>
        <a:tabLst/>
        <a:defRPr sz="2000" kern="1200">
          <a:solidFill>
            <a:schemeClr val="tx2"/>
          </a:solidFill>
          <a:latin typeface="Arial" panose="020B0604020202020204" pitchFamily="34" charset="0"/>
          <a:ea typeface="+mn-ea"/>
          <a:cs typeface="Arial" panose="020B0604020202020204" pitchFamily="34" charset="0"/>
        </a:defRPr>
      </a:lvl4pPr>
      <a:lvl5pPr marL="1377950" indent="-457200" algn="l" defTabSz="914400" rtl="0" eaLnBrk="1" latinLnBrk="0" hangingPunct="1">
        <a:lnSpc>
          <a:spcPct val="110000"/>
        </a:lnSpc>
        <a:spcBef>
          <a:spcPts val="0"/>
        </a:spcBef>
        <a:spcAft>
          <a:spcPts val="600"/>
        </a:spcAft>
        <a:buFont typeface="System Font Regular"/>
        <a:buChar char="—"/>
        <a:tabLst/>
        <a:defRPr sz="200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288">
          <p15:clr>
            <a:srgbClr val="F26B43"/>
          </p15:clr>
        </p15:guide>
        <p15:guide id="4" orient="horz" pos="1008">
          <p15:clr>
            <a:srgbClr val="F26B43"/>
          </p15:clr>
        </p15:guide>
        <p15:guide id="5" pos="267">
          <p15:clr>
            <a:srgbClr val="F26B43"/>
          </p15:clr>
        </p15:guide>
        <p15:guide id="6" orient="horz" pos="4008">
          <p15:clr>
            <a:srgbClr val="F26B43"/>
          </p15:clr>
        </p15:guide>
        <p15:guide id="7" pos="7411">
          <p15:clr>
            <a:srgbClr val="F26B43"/>
          </p15:clr>
        </p15:guide>
        <p15:guide id="8" pos="5626">
          <p15:clr>
            <a:srgbClr val="F26B43"/>
          </p15:clr>
        </p15:guide>
        <p15:guide id="9" pos="2053">
          <p15:clr>
            <a:srgbClr val="F26B43"/>
          </p15:clr>
        </p15:guide>
        <p15:guide id="11" orient="horz" pos="1558">
          <p15:clr>
            <a:srgbClr val="F26B43"/>
          </p15:clr>
        </p15:guide>
        <p15:guide id="13" orient="horz" pos="3802">
          <p15:clr>
            <a:srgbClr val="F26B43"/>
          </p15:clr>
        </p15:guide>
        <p15:guide id="1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A24567-35BB-F34C-BE28-2F27CD24E637}"/>
              </a:ext>
            </a:extLst>
          </p:cNvPr>
          <p:cNvSpPr>
            <a:spLocks noGrp="1"/>
          </p:cNvSpPr>
          <p:nvPr>
            <p:ph type="title"/>
          </p:nvPr>
        </p:nvSpPr>
        <p:spPr>
          <a:xfrm>
            <a:off x="423864" y="457200"/>
            <a:ext cx="8507412" cy="1143000"/>
          </a:xfrm>
          <a:prstGeom prst="rect">
            <a:avLst/>
          </a:prstGeom>
        </p:spPr>
        <p:txBody>
          <a:bodyPr vert="horz" lIns="0" tIns="0" rIns="0" bIns="0" rtlCol="0" anchor="t" anchorCtr="0">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41894BC-F12D-D64A-B25C-00D4DE20FA4F}"/>
              </a:ext>
            </a:extLst>
          </p:cNvPr>
          <p:cNvSpPr>
            <a:spLocks noGrp="1"/>
          </p:cNvSpPr>
          <p:nvPr>
            <p:ph type="body" idx="1"/>
          </p:nvPr>
        </p:nvSpPr>
        <p:spPr>
          <a:xfrm>
            <a:off x="423863" y="1600199"/>
            <a:ext cx="8507412" cy="4435475"/>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E2AE3F34-D11C-3540-B14F-649A3DCD4AD3}"/>
              </a:ext>
            </a:extLst>
          </p:cNvPr>
          <p:cNvSpPr>
            <a:spLocks noGrp="1"/>
          </p:cNvSpPr>
          <p:nvPr>
            <p:ph type="ftr" sz="quarter" idx="3"/>
          </p:nvPr>
        </p:nvSpPr>
        <p:spPr>
          <a:xfrm>
            <a:off x="922606" y="6362700"/>
            <a:ext cx="5173394" cy="495300"/>
          </a:xfrm>
          <a:prstGeom prst="rect">
            <a:avLst/>
          </a:prstGeom>
        </p:spPr>
        <p:txBody>
          <a:bodyPr vert="horz" lIns="0" tIns="0" rIns="0" bIns="0" rtlCol="0" anchor="t" anchorCtr="0">
            <a:noAutofit/>
          </a:bodyPr>
          <a:lstStyle>
            <a:lvl1pPr algn="l">
              <a:defRPr sz="800">
                <a:solidFill>
                  <a:schemeClr val="accent1"/>
                </a:solidFill>
                <a:latin typeface="Arial" panose="020B0604020202020204" pitchFamily="34" charset="0"/>
                <a:cs typeface="Arial" panose="020B0604020202020204" pitchFamily="34" charset="0"/>
              </a:defRPr>
            </a:lvl1pPr>
          </a:lstStyle>
          <a:p>
            <a:r>
              <a:rPr lang="en-US" dirty="0"/>
              <a:t>PowerPoint template guidelines and examples</a:t>
            </a:r>
          </a:p>
        </p:txBody>
      </p:sp>
      <p:sp>
        <p:nvSpPr>
          <p:cNvPr id="6" name="Slide Number Placeholder 5">
            <a:extLst>
              <a:ext uri="{FF2B5EF4-FFF2-40B4-BE49-F238E27FC236}">
                <a16:creationId xmlns:a16="http://schemas.microsoft.com/office/drawing/2014/main" id="{41A719F2-77FF-6F4D-8225-B37BCFBB2991}"/>
              </a:ext>
            </a:extLst>
          </p:cNvPr>
          <p:cNvSpPr>
            <a:spLocks noGrp="1"/>
          </p:cNvSpPr>
          <p:nvPr>
            <p:ph type="sldNum" sz="quarter" idx="4"/>
          </p:nvPr>
        </p:nvSpPr>
        <p:spPr>
          <a:xfrm>
            <a:off x="8931275" y="6362700"/>
            <a:ext cx="2833688" cy="495300"/>
          </a:xfrm>
          <a:prstGeom prst="rect">
            <a:avLst/>
          </a:prstGeom>
        </p:spPr>
        <p:txBody>
          <a:bodyPr vert="horz" lIns="0" tIns="0" rIns="0" bIns="0" rtlCol="0" anchor="t" anchorCtr="0"/>
          <a:lstStyle>
            <a:lvl1pPr algn="r">
              <a:defRPr sz="1000">
                <a:solidFill>
                  <a:schemeClr val="accent1"/>
                </a:solidFill>
                <a:latin typeface="Arial" panose="020B0604020202020204" pitchFamily="34" charset="0"/>
                <a:cs typeface="Arial" panose="020B0604020202020204" pitchFamily="34" charset="0"/>
              </a:defRPr>
            </a:lvl1pPr>
          </a:lstStyle>
          <a:p>
            <a:fld id="{61ADE5DC-7D63-DF48-9E5C-D85B8F0CA549}" type="slidenum">
              <a:rPr lang="en-US" smtClean="0"/>
              <a:pPr/>
              <a:t>‹#›</a:t>
            </a:fld>
            <a:endParaRPr lang="en-US" dirty="0"/>
          </a:p>
        </p:txBody>
      </p:sp>
    </p:spTree>
    <p:extLst>
      <p:ext uri="{BB962C8B-B14F-4D97-AF65-F5344CB8AC3E}">
        <p14:creationId xmlns:p14="http://schemas.microsoft.com/office/powerpoint/2010/main" val="391975132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 id="2147483714" r:id="rId17"/>
    <p:sldLayoutId id="2147483715" r:id="rId18"/>
    <p:sldLayoutId id="2147483716" r:id="rId19"/>
    <p:sldLayoutId id="2147483717" r:id="rId20"/>
    <p:sldLayoutId id="2147483718" r:id="rId21"/>
    <p:sldLayoutId id="2147483719" r:id="rId22"/>
    <p:sldLayoutId id="2147483720" r:id="rId23"/>
    <p:sldLayoutId id="2147483721" r:id="rId24"/>
    <p:sldLayoutId id="2147483722" r:id="rId25"/>
    <p:sldLayoutId id="2147483723" r:id="rId26"/>
    <p:sldLayoutId id="2147483724" r:id="rId27"/>
    <p:sldLayoutId id="2147483725" r:id="rId28"/>
    <p:sldLayoutId id="2147483726" r:id="rId29"/>
    <p:sldLayoutId id="2147483727" r:id="rId30"/>
    <p:sldLayoutId id="2147483728" r:id="rId31"/>
    <p:sldLayoutId id="2147483729" r:id="rId32"/>
    <p:sldLayoutId id="2147483730" r:id="rId33"/>
    <p:sldLayoutId id="2147483731" r:id="rId34"/>
    <p:sldLayoutId id="2147483732" r:id="rId35"/>
    <p:sldLayoutId id="2147483733" r:id="rId36"/>
  </p:sldLayoutIdLst>
  <p:hf sldNum="0" hdr="0"/>
  <p:txStyles>
    <p:titleStyle>
      <a:lvl1pPr algn="l" defTabSz="914400" rtl="0" eaLnBrk="1" latinLnBrk="0" hangingPunct="1">
        <a:lnSpc>
          <a:spcPct val="100000"/>
        </a:lnSpc>
        <a:spcBef>
          <a:spcPct val="0"/>
        </a:spcBef>
        <a:buNone/>
        <a:defRPr sz="2800" kern="1200">
          <a:solidFill>
            <a:schemeClr val="accent1"/>
          </a:solidFill>
          <a:latin typeface="+mj-lt"/>
          <a:ea typeface="+mj-ea"/>
          <a:cs typeface="Arial" panose="020B0604020202020204" pitchFamily="34" charset="0"/>
        </a:defRPr>
      </a:lvl1pPr>
    </p:titleStyle>
    <p:bodyStyle>
      <a:lvl1pPr marL="0" indent="0" algn="l" defTabSz="914400" rtl="0" eaLnBrk="1" latinLnBrk="0" hangingPunct="1">
        <a:lnSpc>
          <a:spcPct val="110000"/>
        </a:lnSpc>
        <a:spcBef>
          <a:spcPts val="0"/>
        </a:spcBef>
        <a:buFont typeface="Arial" panose="020B0604020202020204" pitchFamily="34" charset="0"/>
        <a:buNone/>
        <a:defRPr sz="2000" kern="1200">
          <a:solidFill>
            <a:schemeClr val="tx2"/>
          </a:solidFill>
          <a:latin typeface="+mj-lt"/>
          <a:ea typeface="+mn-ea"/>
          <a:cs typeface="Arial" panose="020B0604020202020204" pitchFamily="34" charset="0"/>
        </a:defRPr>
      </a:lvl1pPr>
      <a:lvl2pPr marL="0" indent="0" algn="l" defTabSz="914400" rtl="0" eaLnBrk="1" latinLnBrk="0" hangingPunct="1">
        <a:lnSpc>
          <a:spcPct val="110000"/>
        </a:lnSpc>
        <a:spcBef>
          <a:spcPts val="0"/>
        </a:spcBef>
        <a:spcAft>
          <a:spcPts val="1200"/>
        </a:spcAft>
        <a:buFont typeface="Arial" panose="020B0604020202020204" pitchFamily="34" charset="0"/>
        <a:buNone/>
        <a:tabLst/>
        <a:defRPr sz="2000" kern="1200">
          <a:solidFill>
            <a:schemeClr val="tx2"/>
          </a:solidFill>
          <a:latin typeface="Arial" panose="020B0604020202020204" pitchFamily="34" charset="0"/>
          <a:ea typeface="+mn-ea"/>
          <a:cs typeface="Arial" panose="020B0604020202020204" pitchFamily="34" charset="0"/>
        </a:defRPr>
      </a:lvl2pPr>
      <a:lvl3pPr marL="628650" indent="-280988" algn="l" defTabSz="914400" rtl="0" eaLnBrk="1" latinLnBrk="0" hangingPunct="1">
        <a:lnSpc>
          <a:spcPct val="110000"/>
        </a:lnSpc>
        <a:spcBef>
          <a:spcPts val="0"/>
        </a:spcBef>
        <a:spcAft>
          <a:spcPts val="600"/>
        </a:spcAft>
        <a:buSzPct val="70000"/>
        <a:buFont typeface=".Lucida Grande UI Regular"/>
        <a:buChar char="◆"/>
        <a:tabLst/>
        <a:defRPr sz="2000" kern="1200">
          <a:solidFill>
            <a:schemeClr val="tx2"/>
          </a:solidFill>
          <a:latin typeface="Arial" panose="020B0604020202020204" pitchFamily="34" charset="0"/>
          <a:ea typeface="+mn-ea"/>
          <a:cs typeface="Arial" panose="020B0604020202020204" pitchFamily="34" charset="0"/>
        </a:defRPr>
      </a:lvl3pPr>
      <a:lvl4pPr marL="920750" indent="-233363" algn="l" defTabSz="914400" rtl="0" eaLnBrk="1" latinLnBrk="0" hangingPunct="1">
        <a:lnSpc>
          <a:spcPct val="110000"/>
        </a:lnSpc>
        <a:spcBef>
          <a:spcPts val="0"/>
        </a:spcBef>
        <a:spcAft>
          <a:spcPts val="600"/>
        </a:spcAft>
        <a:buFont typeface="Arial" panose="020B0604020202020204" pitchFamily="34" charset="0"/>
        <a:buChar char="•"/>
        <a:tabLst/>
        <a:defRPr sz="2000" kern="1200">
          <a:solidFill>
            <a:schemeClr val="tx2"/>
          </a:solidFill>
          <a:latin typeface="Arial" panose="020B0604020202020204" pitchFamily="34" charset="0"/>
          <a:ea typeface="+mn-ea"/>
          <a:cs typeface="Arial" panose="020B0604020202020204" pitchFamily="34" charset="0"/>
        </a:defRPr>
      </a:lvl4pPr>
      <a:lvl5pPr marL="1377950" indent="-457200" algn="l" defTabSz="914400" rtl="0" eaLnBrk="1" latinLnBrk="0" hangingPunct="1">
        <a:lnSpc>
          <a:spcPct val="110000"/>
        </a:lnSpc>
        <a:spcBef>
          <a:spcPts val="0"/>
        </a:spcBef>
        <a:spcAft>
          <a:spcPts val="600"/>
        </a:spcAft>
        <a:buFont typeface="System Font Regular"/>
        <a:buChar char="—"/>
        <a:tabLst/>
        <a:defRPr sz="200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288">
          <p15:clr>
            <a:srgbClr val="F26B43"/>
          </p15:clr>
        </p15:guide>
        <p15:guide id="4" orient="horz" pos="1008">
          <p15:clr>
            <a:srgbClr val="F26B43"/>
          </p15:clr>
        </p15:guide>
        <p15:guide id="5" pos="267">
          <p15:clr>
            <a:srgbClr val="F26B43"/>
          </p15:clr>
        </p15:guide>
        <p15:guide id="6" orient="horz" pos="4008">
          <p15:clr>
            <a:srgbClr val="F26B43"/>
          </p15:clr>
        </p15:guide>
        <p15:guide id="7" pos="7411">
          <p15:clr>
            <a:srgbClr val="F26B43"/>
          </p15:clr>
        </p15:guide>
        <p15:guide id="8" pos="5626">
          <p15:clr>
            <a:srgbClr val="F26B43"/>
          </p15:clr>
        </p15:guide>
        <p15:guide id="9" pos="2053">
          <p15:clr>
            <a:srgbClr val="F26B43"/>
          </p15:clr>
        </p15:guide>
        <p15:guide id="11" orient="horz" pos="1558">
          <p15:clr>
            <a:srgbClr val="F26B43"/>
          </p15:clr>
        </p15:guide>
        <p15:guide id="13" orient="horz" pos="3802">
          <p15:clr>
            <a:srgbClr val="F26B43"/>
          </p15:clr>
        </p15:guide>
        <p15:guide id="1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818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B534B-BB34-C2DB-2F54-8C40B065C629}"/>
              </a:ext>
            </a:extLst>
          </p:cNvPr>
          <p:cNvSpPr>
            <a:spLocks noGrp="1"/>
          </p:cNvSpPr>
          <p:nvPr>
            <p:ph type="title"/>
          </p:nvPr>
        </p:nvSpPr>
        <p:spPr/>
        <p:txBody>
          <a:bodyPr/>
          <a:lstStyle/>
          <a:p>
            <a:r>
              <a:rPr lang="en-US" dirty="0"/>
              <a:t>Three Key Elements</a:t>
            </a:r>
          </a:p>
        </p:txBody>
      </p:sp>
      <p:sp>
        <p:nvSpPr>
          <p:cNvPr id="3" name="Content Placeholder 2">
            <a:extLst>
              <a:ext uri="{FF2B5EF4-FFF2-40B4-BE49-F238E27FC236}">
                <a16:creationId xmlns:a16="http://schemas.microsoft.com/office/drawing/2014/main" id="{51666860-7A9F-F649-32A8-F9CEB37AE870}"/>
              </a:ext>
            </a:extLst>
          </p:cNvPr>
          <p:cNvSpPr>
            <a:spLocks noGrp="1"/>
          </p:cNvSpPr>
          <p:nvPr>
            <p:ph sz="half" idx="1"/>
          </p:nvPr>
        </p:nvSpPr>
        <p:spPr/>
        <p:txBody>
          <a:bodyPr/>
          <a:lstStyle/>
          <a:p>
            <a:r>
              <a:rPr lang="en-US" sz="3200" dirty="0"/>
              <a:t>Prayer</a:t>
            </a:r>
          </a:p>
        </p:txBody>
      </p:sp>
      <p:sp>
        <p:nvSpPr>
          <p:cNvPr id="4" name="Content Placeholder 3">
            <a:extLst>
              <a:ext uri="{FF2B5EF4-FFF2-40B4-BE49-F238E27FC236}">
                <a16:creationId xmlns:a16="http://schemas.microsoft.com/office/drawing/2014/main" id="{64F7822F-7237-C439-3517-7DBB6262CCDD}"/>
              </a:ext>
            </a:extLst>
          </p:cNvPr>
          <p:cNvSpPr>
            <a:spLocks noGrp="1"/>
          </p:cNvSpPr>
          <p:nvPr>
            <p:ph sz="half" idx="13"/>
          </p:nvPr>
        </p:nvSpPr>
        <p:spPr/>
        <p:txBody>
          <a:bodyPr/>
          <a:lstStyle/>
          <a:p>
            <a:pPr marL="0" marR="0" indent="0" algn="just">
              <a:lnSpc>
                <a:spcPct val="110000"/>
              </a:lnSpc>
              <a:spcBef>
                <a:spcPts val="0"/>
              </a:spcBef>
              <a:spcAft>
                <a:spcPts val="0"/>
              </a:spcAft>
            </a:pPr>
            <a:r>
              <a:rPr lang="en-US" sz="1800" kern="1400" dirty="0">
                <a:ln>
                  <a:noFill/>
                </a:ln>
                <a:solidFill>
                  <a:srgbClr val="FFFF00"/>
                </a:solidFill>
                <a:effectLst/>
                <a:latin typeface="Arial Nova" panose="020B0504020202020204" pitchFamily="34" charset="0"/>
              </a:rPr>
              <a:t>Through prayer we strengthen our relationship with God as disciples (followers) of Jesus Christ and grow in our knowledge of Him</a:t>
            </a:r>
            <a:r>
              <a:rPr lang="en-US" sz="1800" kern="1400" dirty="0">
                <a:ln>
                  <a:noFill/>
                </a:ln>
                <a:solidFill>
                  <a:schemeClr val="bg1"/>
                </a:solidFill>
                <a:effectLst/>
                <a:latin typeface="Arial Nova" panose="020B0504020202020204" pitchFamily="34" charset="0"/>
              </a:rPr>
              <a:t>.</a:t>
            </a:r>
          </a:p>
          <a:p>
            <a:pPr marL="0" marR="0" indent="0" algn="just">
              <a:lnSpc>
                <a:spcPct val="110000"/>
              </a:lnSpc>
              <a:spcBef>
                <a:spcPts val="0"/>
              </a:spcBef>
              <a:spcAft>
                <a:spcPts val="0"/>
              </a:spcAft>
            </a:pPr>
            <a:endParaRPr lang="en-US" sz="1800" i="1" kern="1400" dirty="0">
              <a:solidFill>
                <a:schemeClr val="bg1"/>
              </a:solidFill>
              <a:latin typeface="Arial Nova" panose="020B0504020202020204" pitchFamily="34" charset="0"/>
            </a:endParaRPr>
          </a:p>
          <a:p>
            <a:pPr marL="0" marR="0" indent="0" algn="just">
              <a:lnSpc>
                <a:spcPct val="110000"/>
              </a:lnSpc>
              <a:spcBef>
                <a:spcPts val="0"/>
              </a:spcBef>
              <a:spcAft>
                <a:spcPts val="0"/>
              </a:spcAft>
            </a:pPr>
            <a:endParaRPr lang="en-US" sz="2400" i="1" kern="1400" dirty="0">
              <a:ln>
                <a:noFill/>
              </a:ln>
              <a:solidFill>
                <a:schemeClr val="bg1"/>
              </a:solidFill>
              <a:effectLst/>
              <a:latin typeface="Arial Nova" panose="020B0504020202020204" pitchFamily="34" charset="0"/>
            </a:endParaRPr>
          </a:p>
          <a:p>
            <a:pPr marL="0" marR="0" indent="0" algn="just">
              <a:lnSpc>
                <a:spcPct val="110000"/>
              </a:lnSpc>
              <a:spcBef>
                <a:spcPts val="0"/>
              </a:spcBef>
              <a:spcAft>
                <a:spcPts val="0"/>
              </a:spcAft>
            </a:pPr>
            <a:r>
              <a:rPr lang="en-US" sz="1800" i="1" kern="1400" dirty="0">
                <a:ln>
                  <a:noFill/>
                </a:ln>
                <a:solidFill>
                  <a:schemeClr val="bg1"/>
                </a:solidFill>
                <a:effectLst/>
                <a:latin typeface="Arial Nova" panose="020B0504020202020204" pitchFamily="34" charset="0"/>
              </a:rPr>
              <a:t>(</a:t>
            </a:r>
            <a:r>
              <a:rPr lang="en-US" sz="1800" b="1" i="1" kern="1400" dirty="0">
                <a:ln>
                  <a:noFill/>
                </a:ln>
                <a:solidFill>
                  <a:schemeClr val="bg1"/>
                </a:solidFill>
                <a:effectLst/>
                <a:latin typeface="Arial Nova" panose="020B0504020202020204" pitchFamily="34" charset="0"/>
              </a:rPr>
              <a:t>Examples:</a:t>
            </a:r>
            <a:r>
              <a:rPr lang="en-US" sz="1800" i="1" kern="1400" dirty="0">
                <a:ln>
                  <a:noFill/>
                </a:ln>
                <a:solidFill>
                  <a:schemeClr val="bg1"/>
                </a:solidFill>
                <a:effectLst/>
                <a:latin typeface="Arial Nova" panose="020B0504020202020204" pitchFamily="34" charset="0"/>
              </a:rPr>
              <a:t> Rosary, Holy Hour, Chaplet of Divine Mercy, Lectio Divina)</a:t>
            </a:r>
            <a:endParaRPr lang="en-US" sz="1800" kern="1400" dirty="0">
              <a:ln>
                <a:noFill/>
              </a:ln>
              <a:solidFill>
                <a:schemeClr val="bg1"/>
              </a:solidFill>
              <a:effectLst/>
              <a:latin typeface="Calibri" panose="020F0502020204030204" pitchFamily="34" charset="0"/>
            </a:endParaRPr>
          </a:p>
          <a:p>
            <a:pPr marL="0" marR="0" indent="0" algn="l">
              <a:lnSpc>
                <a:spcPct val="119000"/>
              </a:lnSpc>
              <a:spcBef>
                <a:spcPts val="0"/>
              </a:spcBef>
              <a:spcAft>
                <a:spcPts val="600"/>
              </a:spcAft>
            </a:pPr>
            <a:r>
              <a:rPr lang="en-US" sz="1800" kern="1400" dirty="0">
                <a:ln>
                  <a:noFill/>
                </a:ln>
                <a:solidFill>
                  <a:schemeClr val="bg1"/>
                </a:solidFill>
                <a:effectLst/>
                <a:latin typeface="Calibri" panose="020F0502020204030204" pitchFamily="34" charset="0"/>
              </a:rPr>
              <a:t> </a:t>
            </a:r>
          </a:p>
          <a:p>
            <a:endParaRPr lang="en-US" sz="1400" dirty="0">
              <a:solidFill>
                <a:schemeClr val="bg1"/>
              </a:solidFill>
            </a:endParaRPr>
          </a:p>
        </p:txBody>
      </p:sp>
      <p:sp>
        <p:nvSpPr>
          <p:cNvPr id="5" name="Content Placeholder 4">
            <a:extLst>
              <a:ext uri="{FF2B5EF4-FFF2-40B4-BE49-F238E27FC236}">
                <a16:creationId xmlns:a16="http://schemas.microsoft.com/office/drawing/2014/main" id="{B7C722CD-3A9E-AE81-28AA-901C69035A41}"/>
              </a:ext>
            </a:extLst>
          </p:cNvPr>
          <p:cNvSpPr>
            <a:spLocks noGrp="1"/>
          </p:cNvSpPr>
          <p:nvPr>
            <p:ph sz="half" idx="14"/>
          </p:nvPr>
        </p:nvSpPr>
        <p:spPr/>
        <p:txBody>
          <a:bodyPr/>
          <a:lstStyle/>
          <a:p>
            <a:r>
              <a:rPr lang="en-US" sz="3200" dirty="0"/>
              <a:t>Formation</a:t>
            </a:r>
          </a:p>
        </p:txBody>
      </p:sp>
      <p:sp>
        <p:nvSpPr>
          <p:cNvPr id="6" name="Content Placeholder 5">
            <a:extLst>
              <a:ext uri="{FF2B5EF4-FFF2-40B4-BE49-F238E27FC236}">
                <a16:creationId xmlns:a16="http://schemas.microsoft.com/office/drawing/2014/main" id="{480D6386-E197-FE96-0B11-FB31E7B8C329}"/>
              </a:ext>
            </a:extLst>
          </p:cNvPr>
          <p:cNvSpPr>
            <a:spLocks noGrp="1"/>
          </p:cNvSpPr>
          <p:nvPr>
            <p:ph sz="half" idx="15"/>
          </p:nvPr>
        </p:nvSpPr>
        <p:spPr/>
        <p:txBody>
          <a:bodyPr/>
          <a:lstStyle/>
          <a:p>
            <a:r>
              <a:rPr lang="en-US" sz="1800" kern="1400" dirty="0">
                <a:ln>
                  <a:noFill/>
                </a:ln>
                <a:solidFill>
                  <a:srgbClr val="FFFF00"/>
                </a:solidFill>
                <a:effectLst/>
                <a:latin typeface="Arial Nova" panose="020B0504020202020204" pitchFamily="34" charset="0"/>
              </a:rPr>
              <a:t>The aim of Catholic formation is to be like Christ, taking on his character and virtue, life of prayer, and his mission. </a:t>
            </a:r>
          </a:p>
          <a:p>
            <a:endParaRPr lang="en-US" sz="1800" i="1" kern="1400" dirty="0">
              <a:solidFill>
                <a:srgbClr val="FFFF00"/>
              </a:solidFill>
              <a:latin typeface="Arial Nova" panose="020B0504020202020204" pitchFamily="34" charset="0"/>
            </a:endParaRPr>
          </a:p>
          <a:p>
            <a:endParaRPr lang="en-US" sz="1800" i="1" kern="1400" dirty="0">
              <a:ln>
                <a:noFill/>
              </a:ln>
              <a:solidFill>
                <a:srgbClr val="FFFF00"/>
              </a:solidFill>
              <a:effectLst/>
              <a:latin typeface="Arial Nova" panose="020B0504020202020204" pitchFamily="34" charset="0"/>
            </a:endParaRPr>
          </a:p>
          <a:p>
            <a:endParaRPr lang="en-US" sz="1800" i="1" kern="1400" dirty="0">
              <a:solidFill>
                <a:srgbClr val="FFFF00"/>
              </a:solidFill>
              <a:latin typeface="Arial Nova" panose="020B0504020202020204" pitchFamily="34" charset="0"/>
            </a:endParaRPr>
          </a:p>
          <a:p>
            <a:r>
              <a:rPr lang="en-US" sz="1800" i="1" kern="1400" dirty="0">
                <a:ln>
                  <a:noFill/>
                </a:ln>
                <a:solidFill>
                  <a:schemeClr val="bg1"/>
                </a:solidFill>
                <a:effectLst/>
                <a:latin typeface="Arial Nova" panose="020B0504020202020204" pitchFamily="34" charset="0"/>
              </a:rPr>
              <a:t>(</a:t>
            </a:r>
            <a:r>
              <a:rPr lang="en-US" sz="1800" b="1" i="1" kern="1400" dirty="0">
                <a:ln>
                  <a:noFill/>
                </a:ln>
                <a:solidFill>
                  <a:schemeClr val="bg1"/>
                </a:solidFill>
                <a:effectLst/>
                <a:latin typeface="Arial Nova" panose="020B0504020202020204" pitchFamily="34" charset="0"/>
              </a:rPr>
              <a:t>Examples</a:t>
            </a:r>
            <a:r>
              <a:rPr lang="en-US" sz="1800" i="1" kern="1400" dirty="0">
                <a:ln>
                  <a:noFill/>
                </a:ln>
                <a:solidFill>
                  <a:schemeClr val="bg1"/>
                </a:solidFill>
                <a:effectLst/>
                <a:latin typeface="Arial Nova" panose="020B0504020202020204" pitchFamily="34" charset="0"/>
              </a:rPr>
              <a:t>: Into the Breach Video Series, Supreme Chaplain’s Monthly Challenge, small group discussion or Bible Study, Faith-inspired talks by clergy or others, reading a spiritual reflection)</a:t>
            </a:r>
            <a:r>
              <a:rPr lang="en-US" sz="1800" kern="1400" dirty="0">
                <a:ln>
                  <a:noFill/>
                </a:ln>
                <a:solidFill>
                  <a:schemeClr val="bg1"/>
                </a:solidFill>
                <a:effectLst/>
                <a:latin typeface="Arial Nova" panose="020B0504020202020204" pitchFamily="34" charset="0"/>
              </a:rPr>
              <a:t>   </a:t>
            </a:r>
          </a:p>
          <a:p>
            <a:endParaRPr lang="en-US" sz="1400" dirty="0">
              <a:solidFill>
                <a:schemeClr val="bg1"/>
              </a:solidFill>
              <a:latin typeface="Arial Nova" panose="020B0504020202020204" pitchFamily="34" charset="0"/>
            </a:endParaRPr>
          </a:p>
        </p:txBody>
      </p:sp>
      <p:sp>
        <p:nvSpPr>
          <p:cNvPr id="7" name="Content Placeholder 6">
            <a:extLst>
              <a:ext uri="{FF2B5EF4-FFF2-40B4-BE49-F238E27FC236}">
                <a16:creationId xmlns:a16="http://schemas.microsoft.com/office/drawing/2014/main" id="{3A1A4956-3D19-E56C-D626-11637208BABD}"/>
              </a:ext>
            </a:extLst>
          </p:cNvPr>
          <p:cNvSpPr>
            <a:spLocks noGrp="1"/>
          </p:cNvSpPr>
          <p:nvPr>
            <p:ph sz="half" idx="16"/>
          </p:nvPr>
        </p:nvSpPr>
        <p:spPr/>
        <p:txBody>
          <a:bodyPr/>
          <a:lstStyle/>
          <a:p>
            <a:r>
              <a:rPr lang="en-US" sz="3200" dirty="0"/>
              <a:t>Fraternity</a:t>
            </a:r>
          </a:p>
        </p:txBody>
      </p:sp>
      <p:sp>
        <p:nvSpPr>
          <p:cNvPr id="8" name="Content Placeholder 7">
            <a:extLst>
              <a:ext uri="{FF2B5EF4-FFF2-40B4-BE49-F238E27FC236}">
                <a16:creationId xmlns:a16="http://schemas.microsoft.com/office/drawing/2014/main" id="{07B03FDC-C527-7096-C5A8-DBAE96572A98}"/>
              </a:ext>
            </a:extLst>
          </p:cNvPr>
          <p:cNvSpPr>
            <a:spLocks noGrp="1"/>
          </p:cNvSpPr>
          <p:nvPr>
            <p:ph sz="half" idx="17"/>
          </p:nvPr>
        </p:nvSpPr>
        <p:spPr/>
        <p:txBody>
          <a:bodyPr/>
          <a:lstStyle/>
          <a:p>
            <a:r>
              <a:rPr lang="en-US" sz="1800" kern="1400" dirty="0">
                <a:ln>
                  <a:noFill/>
                </a:ln>
                <a:solidFill>
                  <a:srgbClr val="FFFF00"/>
                </a:solidFill>
                <a:effectLst/>
                <a:latin typeface="Arial Nova" panose="020B0504020202020204" pitchFamily="34" charset="0"/>
              </a:rPr>
              <a:t>The Cor Meeting brings men together as a band of brothers to strengthen each other in friendship and fraternity. </a:t>
            </a:r>
          </a:p>
          <a:p>
            <a:endParaRPr lang="en-US" sz="1800" kern="1400" dirty="0">
              <a:solidFill>
                <a:srgbClr val="FFFF00"/>
              </a:solidFill>
              <a:latin typeface="Arial Nova" panose="020B0504020202020204" pitchFamily="34" charset="0"/>
            </a:endParaRPr>
          </a:p>
          <a:p>
            <a:endParaRPr lang="en-US" sz="1800" kern="1400" dirty="0">
              <a:ln>
                <a:noFill/>
              </a:ln>
              <a:solidFill>
                <a:srgbClr val="FFFF00"/>
              </a:solidFill>
              <a:effectLst/>
              <a:latin typeface="Arial Nova" panose="020B0504020202020204" pitchFamily="34" charset="0"/>
            </a:endParaRPr>
          </a:p>
          <a:p>
            <a:endParaRPr lang="en-US" sz="1800" i="1" kern="1400" dirty="0">
              <a:solidFill>
                <a:srgbClr val="FFFF00"/>
              </a:solidFill>
              <a:latin typeface="Arial Nova" panose="020B0504020202020204" pitchFamily="34" charset="0"/>
            </a:endParaRPr>
          </a:p>
          <a:p>
            <a:r>
              <a:rPr lang="en-US" sz="1800" i="1" kern="1400" dirty="0">
                <a:ln>
                  <a:noFill/>
                </a:ln>
                <a:solidFill>
                  <a:schemeClr val="bg1"/>
                </a:solidFill>
                <a:effectLst/>
                <a:latin typeface="Arial Nova" panose="020B0504020202020204" pitchFamily="34" charset="0"/>
              </a:rPr>
              <a:t>(</a:t>
            </a:r>
            <a:r>
              <a:rPr lang="en-US" sz="1800" b="1" i="1" kern="1400" dirty="0">
                <a:ln>
                  <a:noFill/>
                </a:ln>
                <a:solidFill>
                  <a:schemeClr val="bg1"/>
                </a:solidFill>
                <a:effectLst/>
                <a:latin typeface="Arial Nova" panose="020B0504020202020204" pitchFamily="34" charset="0"/>
              </a:rPr>
              <a:t>Examples: </a:t>
            </a:r>
            <a:r>
              <a:rPr lang="en-US" sz="1800" i="1" kern="1400" dirty="0">
                <a:ln>
                  <a:noFill/>
                </a:ln>
                <a:solidFill>
                  <a:schemeClr val="bg1"/>
                </a:solidFill>
                <a:effectLst/>
                <a:latin typeface="Arial Nova" panose="020B0504020202020204" pitchFamily="34" charset="0"/>
              </a:rPr>
              <a:t>Social events, BBQ, bonfire, intentional conversation, and shared meals i.e. donuts and coffee or pizza and beverages.)</a:t>
            </a:r>
            <a:endParaRPr lang="en-US" sz="1800" kern="1400" dirty="0">
              <a:ln>
                <a:noFill/>
              </a:ln>
              <a:solidFill>
                <a:schemeClr val="bg1"/>
              </a:solidFill>
              <a:effectLst/>
              <a:latin typeface="Arial Nova" panose="020B0504020202020204" pitchFamily="34" charset="0"/>
            </a:endParaRPr>
          </a:p>
          <a:p>
            <a:endParaRPr lang="en-US" sz="1800"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4180620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C3046-7FD5-C31C-49B8-255FB75911E0}"/>
              </a:ext>
            </a:extLst>
          </p:cNvPr>
          <p:cNvSpPr>
            <a:spLocks noGrp="1"/>
          </p:cNvSpPr>
          <p:nvPr>
            <p:ph type="title"/>
          </p:nvPr>
        </p:nvSpPr>
        <p:spPr/>
        <p:txBody>
          <a:bodyPr/>
          <a:lstStyle/>
          <a:p>
            <a:r>
              <a:rPr lang="en-US" sz="2800" b="1" dirty="0"/>
              <a:t>Cor Meeting Examples</a:t>
            </a:r>
            <a:endParaRPr lang="en-US" dirty="0"/>
          </a:p>
        </p:txBody>
      </p:sp>
      <p:sp>
        <p:nvSpPr>
          <p:cNvPr id="3" name="Content Placeholder 2">
            <a:extLst>
              <a:ext uri="{FF2B5EF4-FFF2-40B4-BE49-F238E27FC236}">
                <a16:creationId xmlns:a16="http://schemas.microsoft.com/office/drawing/2014/main" id="{D0A2156C-2341-C12A-219A-92DFE144A181}"/>
              </a:ext>
            </a:extLst>
          </p:cNvPr>
          <p:cNvSpPr>
            <a:spLocks noGrp="1"/>
          </p:cNvSpPr>
          <p:nvPr>
            <p:ph sz="half" idx="1"/>
          </p:nvPr>
        </p:nvSpPr>
        <p:spPr>
          <a:xfrm>
            <a:off x="423863" y="1600200"/>
            <a:ext cx="5245417" cy="453888"/>
          </a:xfrm>
        </p:spPr>
        <p:txBody>
          <a:bodyPr/>
          <a:lstStyle/>
          <a:p>
            <a:r>
              <a:rPr lang="en-US" sz="2400" b="1" u="sng" kern="1400" dirty="0">
                <a:ln>
                  <a:noFill/>
                </a:ln>
                <a:solidFill>
                  <a:srgbClr val="FFC000"/>
                </a:solidFill>
                <a:effectLst/>
                <a:latin typeface="Arial Nova" panose="020B0504020202020204" pitchFamily="34" charset="0"/>
              </a:rPr>
              <a:t>Cor Meeting - Fraternity Centered (60 – 90 min.)</a:t>
            </a:r>
            <a:endParaRPr lang="en-US" sz="2400" u="sng" kern="1400" dirty="0">
              <a:ln>
                <a:noFill/>
              </a:ln>
              <a:solidFill>
                <a:srgbClr val="FFC000"/>
              </a:solidFill>
              <a:effectLst/>
              <a:latin typeface="Calibri" panose="020F0502020204030204" pitchFamily="34" charset="0"/>
            </a:endParaRPr>
          </a:p>
          <a:p>
            <a:endParaRPr lang="en-US" sz="1600" dirty="0"/>
          </a:p>
        </p:txBody>
      </p:sp>
      <p:sp>
        <p:nvSpPr>
          <p:cNvPr id="4" name="Content Placeholder 3">
            <a:extLst>
              <a:ext uri="{FF2B5EF4-FFF2-40B4-BE49-F238E27FC236}">
                <a16:creationId xmlns:a16="http://schemas.microsoft.com/office/drawing/2014/main" id="{9997C636-09E7-6BB2-B178-A1B2EE3F128D}"/>
              </a:ext>
            </a:extLst>
          </p:cNvPr>
          <p:cNvSpPr>
            <a:spLocks noGrp="1"/>
          </p:cNvSpPr>
          <p:nvPr>
            <p:ph sz="half" idx="13"/>
          </p:nvPr>
        </p:nvSpPr>
        <p:spPr>
          <a:xfrm>
            <a:off x="423863" y="2923995"/>
            <a:ext cx="5025961" cy="3759835"/>
          </a:xfrm>
        </p:spPr>
        <p:txBody>
          <a:bodyPr/>
          <a:lstStyle/>
          <a:p>
            <a:pPr marL="457200" indent="-457200">
              <a:buAutoNum type="arabicPeriod"/>
            </a:pPr>
            <a:r>
              <a:rPr lang="en-US" sz="2400" b="1" kern="1400" dirty="0">
                <a:ln>
                  <a:noFill/>
                </a:ln>
                <a:solidFill>
                  <a:schemeClr val="bg1"/>
                </a:solidFill>
                <a:effectLst/>
                <a:latin typeface="Arial Nova" panose="020B0504020202020204" pitchFamily="34" charset="0"/>
              </a:rPr>
              <a:t>Fraternity: Pizza (or donuts and coffee if in AM)</a:t>
            </a:r>
          </a:p>
          <a:p>
            <a:pPr marL="457200" indent="-457200">
              <a:buAutoNum type="arabicPeriod"/>
            </a:pPr>
            <a:r>
              <a:rPr lang="en-US" sz="2400" b="1" kern="1400" dirty="0">
                <a:ln>
                  <a:noFill/>
                </a:ln>
                <a:solidFill>
                  <a:schemeClr val="bg1"/>
                </a:solidFill>
                <a:effectLst/>
                <a:latin typeface="Arial Nova" panose="020B0504020202020204" pitchFamily="34" charset="0"/>
              </a:rPr>
              <a:t>Formation: 15 min. faith-inspired talk by Chaplain</a:t>
            </a:r>
            <a:endParaRPr lang="en-US" sz="2400" b="1" kern="1400" dirty="0">
              <a:solidFill>
                <a:schemeClr val="bg1"/>
              </a:solidFill>
              <a:latin typeface="Calibri" panose="020F0502020204030204" pitchFamily="34" charset="0"/>
            </a:endParaRPr>
          </a:p>
          <a:p>
            <a:pPr marL="457200" indent="-457200">
              <a:buAutoNum type="arabicPeriod"/>
            </a:pPr>
            <a:r>
              <a:rPr lang="en-US" sz="2400" b="1" kern="1400" dirty="0">
                <a:ln>
                  <a:noFill/>
                </a:ln>
                <a:solidFill>
                  <a:schemeClr val="bg1"/>
                </a:solidFill>
                <a:effectLst/>
                <a:latin typeface="Arial Nova" panose="020B0504020202020204" pitchFamily="34" charset="0"/>
              </a:rPr>
              <a:t>Prayer: Request intentions and pray Rosary</a:t>
            </a:r>
            <a:endParaRPr lang="en-US" sz="2400" b="1" kern="1400" dirty="0">
              <a:ln>
                <a:noFill/>
              </a:ln>
              <a:solidFill>
                <a:schemeClr val="bg1"/>
              </a:solidFill>
              <a:effectLst/>
              <a:latin typeface="Calibri" panose="020F0502020204030204" pitchFamily="34" charset="0"/>
            </a:endParaRPr>
          </a:p>
          <a:p>
            <a:endParaRPr lang="en-US" sz="1600" b="1" dirty="0">
              <a:solidFill>
                <a:schemeClr val="bg1"/>
              </a:solidFill>
            </a:endParaRPr>
          </a:p>
        </p:txBody>
      </p:sp>
      <p:sp>
        <p:nvSpPr>
          <p:cNvPr id="5" name="Content Placeholder 4">
            <a:extLst>
              <a:ext uri="{FF2B5EF4-FFF2-40B4-BE49-F238E27FC236}">
                <a16:creationId xmlns:a16="http://schemas.microsoft.com/office/drawing/2014/main" id="{BECC1DB2-E686-E43F-042B-BFC1EF8B0CDE}"/>
              </a:ext>
            </a:extLst>
          </p:cNvPr>
          <p:cNvSpPr>
            <a:spLocks noGrp="1"/>
          </p:cNvSpPr>
          <p:nvPr>
            <p:ph sz="half" idx="14"/>
          </p:nvPr>
        </p:nvSpPr>
        <p:spPr>
          <a:xfrm>
            <a:off x="6345936" y="1600200"/>
            <a:ext cx="4937759" cy="453888"/>
          </a:xfrm>
        </p:spPr>
        <p:txBody>
          <a:bodyPr/>
          <a:lstStyle/>
          <a:p>
            <a:r>
              <a:rPr lang="en-US" sz="2400" b="1" u="sng" kern="1400" dirty="0">
                <a:ln>
                  <a:noFill/>
                </a:ln>
                <a:solidFill>
                  <a:srgbClr val="FFC000"/>
                </a:solidFill>
                <a:effectLst/>
                <a:latin typeface="Arial Nova" panose="020B0504020202020204" pitchFamily="34" charset="0"/>
              </a:rPr>
              <a:t>Cor Meeting - Formation Centered (60 - 90 min.)</a:t>
            </a:r>
            <a:endParaRPr lang="en-US" sz="2400" u="sng" kern="1400" dirty="0">
              <a:ln>
                <a:noFill/>
              </a:ln>
              <a:solidFill>
                <a:srgbClr val="FFC000"/>
              </a:solidFill>
              <a:effectLst/>
              <a:latin typeface="Calibri" panose="020F0502020204030204" pitchFamily="34" charset="0"/>
            </a:endParaRPr>
          </a:p>
          <a:p>
            <a:endParaRPr lang="en-US" sz="2400" dirty="0"/>
          </a:p>
          <a:p>
            <a:endParaRPr lang="en-US" sz="2400" dirty="0"/>
          </a:p>
        </p:txBody>
      </p:sp>
      <p:sp>
        <p:nvSpPr>
          <p:cNvPr id="6" name="Content Placeholder 5">
            <a:extLst>
              <a:ext uri="{FF2B5EF4-FFF2-40B4-BE49-F238E27FC236}">
                <a16:creationId xmlns:a16="http://schemas.microsoft.com/office/drawing/2014/main" id="{A4DF2628-9388-582F-6733-84D051810038}"/>
              </a:ext>
            </a:extLst>
          </p:cNvPr>
          <p:cNvSpPr>
            <a:spLocks noGrp="1"/>
          </p:cNvSpPr>
          <p:nvPr>
            <p:ph sz="half" idx="15"/>
          </p:nvPr>
        </p:nvSpPr>
        <p:spPr>
          <a:xfrm>
            <a:off x="6345936" y="2923995"/>
            <a:ext cx="5285231" cy="3960368"/>
          </a:xfrm>
        </p:spPr>
        <p:txBody>
          <a:bodyPr/>
          <a:lstStyle/>
          <a:p>
            <a:pPr marL="457200" indent="-457200">
              <a:buAutoNum type="arabicPeriod"/>
            </a:pPr>
            <a:r>
              <a:rPr lang="en-US" sz="2400" b="1" kern="1400" dirty="0">
                <a:ln>
                  <a:noFill/>
                </a:ln>
                <a:solidFill>
                  <a:schemeClr val="bg1"/>
                </a:solidFill>
                <a:effectLst/>
                <a:latin typeface="Arial Nova" panose="020B0504020202020204" pitchFamily="34" charset="0"/>
              </a:rPr>
              <a:t>Formation: </a:t>
            </a:r>
            <a:r>
              <a:rPr lang="en-US" sz="2400" b="1" i="1" kern="1400" dirty="0">
                <a:ln>
                  <a:noFill/>
                </a:ln>
                <a:solidFill>
                  <a:schemeClr val="bg1"/>
                </a:solidFill>
                <a:effectLst/>
                <a:latin typeface="Arial Nova" panose="020B0504020202020204" pitchFamily="34" charset="0"/>
              </a:rPr>
              <a:t>Into the Breach</a:t>
            </a:r>
            <a:r>
              <a:rPr lang="en-US" sz="2400" b="1" kern="1400" dirty="0">
                <a:ln>
                  <a:noFill/>
                </a:ln>
                <a:solidFill>
                  <a:schemeClr val="bg1"/>
                </a:solidFill>
                <a:effectLst/>
                <a:latin typeface="Arial Nova" panose="020B0504020202020204" pitchFamily="34" charset="0"/>
              </a:rPr>
              <a:t> Video and small group discussion</a:t>
            </a:r>
            <a:endParaRPr lang="en-US" sz="2400" b="1" kern="1400" dirty="0">
              <a:solidFill>
                <a:schemeClr val="bg1"/>
              </a:solidFill>
              <a:latin typeface="Calibri" panose="020F0502020204030204" pitchFamily="34" charset="0"/>
            </a:endParaRPr>
          </a:p>
          <a:p>
            <a:pPr marL="457200" indent="-457200">
              <a:buAutoNum type="arabicPeriod"/>
            </a:pPr>
            <a:r>
              <a:rPr lang="en-US" sz="2400" b="1" kern="1400" dirty="0">
                <a:ln>
                  <a:noFill/>
                </a:ln>
                <a:solidFill>
                  <a:schemeClr val="bg1"/>
                </a:solidFill>
                <a:effectLst/>
                <a:latin typeface="Arial Nova" panose="020B0504020202020204" pitchFamily="34" charset="0"/>
              </a:rPr>
              <a:t>Prayer: 30 min. of Eucharistic Adoration</a:t>
            </a:r>
          </a:p>
          <a:p>
            <a:pPr marL="457200" indent="-457200">
              <a:buFont typeface="Arial" panose="020B0604020202020204" pitchFamily="34" charset="0"/>
              <a:buAutoNum type="arabicPeriod"/>
            </a:pPr>
            <a:r>
              <a:rPr lang="en-US" sz="2400" b="1" kern="1400" dirty="0">
                <a:ln>
                  <a:noFill/>
                </a:ln>
                <a:solidFill>
                  <a:schemeClr val="bg1"/>
                </a:solidFill>
                <a:effectLst/>
                <a:latin typeface="Arial Nova" panose="020B0504020202020204" pitchFamily="34" charset="0"/>
              </a:rPr>
              <a:t>Fraternity: Sharing a meal</a:t>
            </a:r>
            <a:endParaRPr lang="en-US" sz="2400" b="1" kern="1400" dirty="0">
              <a:ln>
                <a:noFill/>
              </a:ln>
              <a:solidFill>
                <a:schemeClr val="bg1"/>
              </a:solidFill>
              <a:effectLst/>
              <a:latin typeface="Calibri" panose="020F0502020204030204" pitchFamily="34" charset="0"/>
            </a:endParaRPr>
          </a:p>
          <a:p>
            <a:endParaRPr lang="en-US" sz="1600" b="1" dirty="0">
              <a:solidFill>
                <a:schemeClr val="bg1"/>
              </a:solidFill>
            </a:endParaRPr>
          </a:p>
        </p:txBody>
      </p:sp>
    </p:spTree>
    <p:extLst>
      <p:ext uri="{BB962C8B-B14F-4D97-AF65-F5344CB8AC3E}">
        <p14:creationId xmlns:p14="http://schemas.microsoft.com/office/powerpoint/2010/main" val="1631552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FB0A0-4A23-4D8B-AD00-E5489384086A}"/>
              </a:ext>
            </a:extLst>
          </p:cNvPr>
          <p:cNvSpPr>
            <a:spLocks noGrp="1"/>
          </p:cNvSpPr>
          <p:nvPr>
            <p:ph type="title"/>
          </p:nvPr>
        </p:nvSpPr>
        <p:spPr>
          <a:xfrm>
            <a:off x="423863" y="457200"/>
            <a:ext cx="11276725" cy="1143000"/>
          </a:xfrm>
        </p:spPr>
        <p:txBody>
          <a:bodyPr/>
          <a:lstStyle/>
          <a:p>
            <a:r>
              <a:rPr lang="en-US" sz="4000" b="1" dirty="0"/>
              <a:t>Integration &amp; Impact of Cor Meeting within the Council </a:t>
            </a:r>
          </a:p>
        </p:txBody>
      </p:sp>
      <p:sp>
        <p:nvSpPr>
          <p:cNvPr id="6" name="TextBox 5">
            <a:extLst>
              <a:ext uri="{FF2B5EF4-FFF2-40B4-BE49-F238E27FC236}">
                <a16:creationId xmlns:a16="http://schemas.microsoft.com/office/drawing/2014/main" id="{BE2A37D1-8829-A9BF-9AA5-F6BBE4857394}"/>
              </a:ext>
            </a:extLst>
          </p:cNvPr>
          <p:cNvSpPr txBox="1"/>
          <p:nvPr/>
        </p:nvSpPr>
        <p:spPr>
          <a:xfrm>
            <a:off x="1188961" y="1925052"/>
            <a:ext cx="9130284" cy="4783041"/>
          </a:xfrm>
          <a:prstGeom prst="rect">
            <a:avLst/>
          </a:prstGeom>
          <a:noFill/>
        </p:spPr>
        <p:txBody>
          <a:bodyPr wrap="square">
            <a:spAutoFit/>
          </a:bodyPr>
          <a:lstStyle/>
          <a:p>
            <a:pPr marL="749300" marR="0" lvl="2" indent="-742950" algn="l" defTabSz="914400" rtl="0" eaLnBrk="1" fontAlgn="auto" latinLnBrk="0" hangingPunct="1">
              <a:lnSpc>
                <a:spcPct val="110000"/>
              </a:lnSpc>
              <a:spcBef>
                <a:spcPts val="0"/>
              </a:spcBef>
              <a:spcAft>
                <a:spcPts val="600"/>
              </a:spcAft>
              <a:buClrTx/>
              <a:buSzPct val="70000"/>
              <a:buFont typeface=".Lucida Grande UI Regular"/>
              <a:buChar char="◆"/>
              <a:tabLst/>
              <a:defRPr/>
            </a:pPr>
            <a:r>
              <a:rPr lang="en-US" sz="2800" dirty="0">
                <a:solidFill>
                  <a:schemeClr val="bg1"/>
                </a:solidFill>
              </a:rPr>
              <a:t>Improves the overall member experience</a:t>
            </a:r>
          </a:p>
          <a:p>
            <a:pPr marL="749300" marR="0" lvl="2" indent="-742950" algn="l" defTabSz="914400" rtl="0" eaLnBrk="1" fontAlgn="auto" latinLnBrk="0" hangingPunct="1">
              <a:lnSpc>
                <a:spcPct val="110000"/>
              </a:lnSpc>
              <a:spcBef>
                <a:spcPts val="0"/>
              </a:spcBef>
              <a:spcAft>
                <a:spcPts val="600"/>
              </a:spcAft>
              <a:buClrTx/>
              <a:buSzPct val="70000"/>
              <a:buFont typeface=".Lucida Grande UI Regular"/>
              <a:buChar char="◆"/>
              <a:tabLst/>
              <a:defRPr/>
            </a:pPr>
            <a:r>
              <a:rPr lang="en-US" sz="2800" dirty="0">
                <a:solidFill>
                  <a:schemeClr val="bg1"/>
                </a:solidFill>
              </a:rPr>
              <a:t>Reminds men of Blessed McGivney’s vision for Knights to grow as Catholic men</a:t>
            </a:r>
          </a:p>
          <a:p>
            <a:pPr marL="749300" marR="0" lvl="2" indent="-742950" algn="l" defTabSz="914400" rtl="0" eaLnBrk="1" fontAlgn="auto" latinLnBrk="0" hangingPunct="1">
              <a:lnSpc>
                <a:spcPct val="110000"/>
              </a:lnSpc>
              <a:spcBef>
                <a:spcPts val="0"/>
              </a:spcBef>
              <a:spcAft>
                <a:spcPts val="600"/>
              </a:spcAft>
              <a:buClrTx/>
              <a:buSzPct val="70000"/>
              <a:buFont typeface=".Lucida Grande UI Regular"/>
              <a:buChar char="◆"/>
              <a:tabLst/>
              <a:defRPr/>
            </a:pPr>
            <a:r>
              <a:rPr lang="en-US" sz="2800" dirty="0">
                <a:solidFill>
                  <a:schemeClr val="bg1"/>
                </a:solidFill>
              </a:rPr>
              <a:t>Strengthens Faith in Action programs, council events, and council leadership</a:t>
            </a:r>
          </a:p>
          <a:p>
            <a:pPr marL="749300" marR="0" lvl="2" indent="-742950" algn="l" defTabSz="914400" rtl="0" eaLnBrk="1" fontAlgn="auto" latinLnBrk="0" hangingPunct="1">
              <a:lnSpc>
                <a:spcPct val="110000"/>
              </a:lnSpc>
              <a:spcBef>
                <a:spcPts val="0"/>
              </a:spcBef>
              <a:spcAft>
                <a:spcPts val="600"/>
              </a:spcAft>
              <a:buClrTx/>
              <a:buSzPct val="70000"/>
              <a:buFont typeface=".Lucida Grande UI Regular"/>
              <a:buChar char="◆"/>
              <a:tabLst/>
              <a:defRPr/>
            </a:pPr>
            <a:r>
              <a:rPr lang="en-US" sz="2800" dirty="0">
                <a:solidFill>
                  <a:schemeClr val="bg1"/>
                </a:solidFill>
              </a:rPr>
              <a:t>Drives council growth</a:t>
            </a:r>
          </a:p>
          <a:p>
            <a:pPr marL="749300" marR="0" lvl="2" indent="-742950" algn="l" defTabSz="914400" rtl="0" eaLnBrk="1" fontAlgn="auto" latinLnBrk="0" hangingPunct="1">
              <a:lnSpc>
                <a:spcPct val="110000"/>
              </a:lnSpc>
              <a:spcBef>
                <a:spcPts val="0"/>
              </a:spcBef>
              <a:spcAft>
                <a:spcPts val="600"/>
              </a:spcAft>
              <a:buClrTx/>
              <a:buSzPct val="70000"/>
              <a:buFont typeface=".Lucida Grande UI Regular"/>
              <a:buChar char="◆"/>
              <a:tabLst/>
              <a:defRPr/>
            </a:pPr>
            <a:r>
              <a:rPr lang="en-US" sz="2800" dirty="0">
                <a:solidFill>
                  <a:schemeClr val="bg1"/>
                </a:solidFill>
              </a:rPr>
              <a:t>Increases collaboration with pastor/chaplain</a:t>
            </a:r>
          </a:p>
          <a:p>
            <a:pPr marL="749300" marR="0" lvl="2" indent="-742950" algn="l" defTabSz="914400" rtl="0" eaLnBrk="1" fontAlgn="auto" latinLnBrk="0" hangingPunct="1">
              <a:lnSpc>
                <a:spcPct val="110000"/>
              </a:lnSpc>
              <a:spcBef>
                <a:spcPts val="0"/>
              </a:spcBef>
              <a:spcAft>
                <a:spcPts val="600"/>
              </a:spcAft>
              <a:buClrTx/>
              <a:buSzPct val="70000"/>
              <a:buFont typeface=".Lucida Grande UI Regular"/>
              <a:buChar char="◆"/>
              <a:tabLst/>
              <a:defRPr/>
            </a:pPr>
            <a:r>
              <a:rPr lang="en-US" sz="2800" dirty="0">
                <a:solidFill>
                  <a:schemeClr val="bg1"/>
                </a:solidFill>
              </a:rPr>
              <a:t>Engages men of the parish</a:t>
            </a:r>
          </a:p>
          <a:p>
            <a:pPr marL="6350" marR="0" lvl="2" algn="l" defTabSz="914400" rtl="0" eaLnBrk="1" fontAlgn="auto" latinLnBrk="0" hangingPunct="1">
              <a:lnSpc>
                <a:spcPct val="110000"/>
              </a:lnSpc>
              <a:spcBef>
                <a:spcPts val="0"/>
              </a:spcBef>
              <a:spcAft>
                <a:spcPts val="600"/>
              </a:spcAft>
              <a:buClrTx/>
              <a:buSzPct val="70000"/>
              <a:tabLst/>
              <a:defRPr/>
            </a:pPr>
            <a:endParaRPr lang="en-US" sz="2800" dirty="0"/>
          </a:p>
        </p:txBody>
      </p:sp>
    </p:spTree>
    <p:extLst>
      <p:ext uri="{BB962C8B-B14F-4D97-AF65-F5344CB8AC3E}">
        <p14:creationId xmlns:p14="http://schemas.microsoft.com/office/powerpoint/2010/main" val="1721109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FB0A0-4A23-4D8B-AD00-E5489384086A}"/>
              </a:ext>
            </a:extLst>
          </p:cNvPr>
          <p:cNvSpPr>
            <a:spLocks noGrp="1"/>
          </p:cNvSpPr>
          <p:nvPr>
            <p:ph type="title"/>
          </p:nvPr>
        </p:nvSpPr>
        <p:spPr>
          <a:xfrm>
            <a:off x="423863" y="457200"/>
            <a:ext cx="11276725" cy="1143000"/>
          </a:xfrm>
        </p:spPr>
        <p:txBody>
          <a:bodyPr/>
          <a:lstStyle/>
          <a:p>
            <a:r>
              <a:rPr lang="en-US" sz="4000" b="1" dirty="0"/>
              <a:t>State EFF Support Structure</a:t>
            </a:r>
          </a:p>
        </p:txBody>
      </p:sp>
      <p:sp>
        <p:nvSpPr>
          <p:cNvPr id="3" name="Content Placeholder 2">
            <a:extLst>
              <a:ext uri="{FF2B5EF4-FFF2-40B4-BE49-F238E27FC236}">
                <a16:creationId xmlns:a16="http://schemas.microsoft.com/office/drawing/2014/main" id="{9C2963D9-EDEB-4C3C-881B-71EAF3AE2D72}"/>
              </a:ext>
            </a:extLst>
          </p:cNvPr>
          <p:cNvSpPr>
            <a:spLocks noGrp="1"/>
          </p:cNvSpPr>
          <p:nvPr>
            <p:ph idx="1"/>
          </p:nvPr>
        </p:nvSpPr>
        <p:spPr>
          <a:xfrm>
            <a:off x="1238179" y="1600200"/>
            <a:ext cx="10782202" cy="4099589"/>
          </a:xfrm>
        </p:spPr>
        <p:txBody>
          <a:bodyPr/>
          <a:lstStyle/>
          <a:p>
            <a:pPr marL="6350" marR="0" lvl="2" indent="0" algn="l" defTabSz="914400" rtl="0" eaLnBrk="1" fontAlgn="auto" latinLnBrk="0" hangingPunct="1">
              <a:lnSpc>
                <a:spcPct val="110000"/>
              </a:lnSpc>
              <a:spcBef>
                <a:spcPts val="0"/>
              </a:spcBef>
              <a:spcAft>
                <a:spcPts val="600"/>
              </a:spcAft>
              <a:buClrTx/>
              <a:buSzPct val="70000"/>
              <a:buNone/>
              <a:tabLst/>
              <a:defRPr/>
            </a:pPr>
            <a:r>
              <a:rPr lang="en-US" sz="2800" b="1" dirty="0">
                <a:solidFill>
                  <a:schemeClr val="bg1"/>
                </a:solidFill>
              </a:rPr>
              <a:t>State Evangelization and Faith Formation Team:</a:t>
            </a:r>
          </a:p>
          <a:p>
            <a:pPr marL="749300" marR="0" lvl="2" indent="-742950" algn="l" defTabSz="914400" rtl="0" eaLnBrk="1" fontAlgn="auto" latinLnBrk="0" hangingPunct="1">
              <a:lnSpc>
                <a:spcPct val="100000"/>
              </a:lnSpc>
              <a:spcBef>
                <a:spcPts val="0"/>
              </a:spcBef>
              <a:spcAft>
                <a:spcPts val="600"/>
              </a:spcAft>
              <a:buClrTx/>
              <a:buSzPct val="70000"/>
              <a:buFont typeface=".Lucida Grande UI Regular"/>
              <a:buChar char="◆"/>
              <a:tabLst/>
              <a:defRPr/>
            </a:pPr>
            <a:r>
              <a:rPr lang="en-US" sz="2800" dirty="0">
                <a:solidFill>
                  <a:schemeClr val="bg1"/>
                </a:solidFill>
              </a:rPr>
              <a:t>State Director of Evangelization and Faith Formation (EFF)</a:t>
            </a:r>
          </a:p>
          <a:p>
            <a:pPr marL="749300" marR="0" lvl="2" indent="-742950" algn="l" defTabSz="914400" rtl="0" eaLnBrk="1" fontAlgn="auto" latinLnBrk="0" hangingPunct="1">
              <a:lnSpc>
                <a:spcPct val="100000"/>
              </a:lnSpc>
              <a:spcBef>
                <a:spcPts val="0"/>
              </a:spcBef>
              <a:spcAft>
                <a:spcPts val="600"/>
              </a:spcAft>
              <a:buClrTx/>
              <a:buSzPct val="70000"/>
              <a:buFont typeface=".Lucida Grande UI Regular"/>
              <a:buChar char="◆"/>
              <a:tabLst/>
              <a:defRPr/>
            </a:pPr>
            <a:r>
              <a:rPr lang="en-US" sz="2800" dirty="0"/>
              <a:t>State EFF Team Members</a:t>
            </a:r>
          </a:p>
          <a:p>
            <a:pPr marL="749300" marR="0" lvl="2" indent="-742950" algn="l" defTabSz="914400" rtl="0" eaLnBrk="1" fontAlgn="auto" latinLnBrk="0" hangingPunct="1">
              <a:lnSpc>
                <a:spcPct val="100000"/>
              </a:lnSpc>
              <a:spcBef>
                <a:spcPts val="0"/>
              </a:spcBef>
              <a:spcAft>
                <a:spcPts val="600"/>
              </a:spcAft>
              <a:buClrTx/>
              <a:buSzPct val="70000"/>
              <a:buFont typeface=".Lucida Grande UI Regular"/>
              <a:buChar char="◆"/>
              <a:tabLst/>
              <a:defRPr/>
            </a:pPr>
            <a:r>
              <a:rPr lang="en-US" sz="2800" dirty="0"/>
              <a:t>Agency Partnership </a:t>
            </a:r>
            <a:endParaRPr lang="en-US" sz="2800" dirty="0">
              <a:solidFill>
                <a:schemeClr val="bg1"/>
              </a:solidFill>
            </a:endParaRPr>
          </a:p>
          <a:p>
            <a:pPr marL="6350" marR="0" lvl="2" indent="0" algn="l" defTabSz="914400" rtl="0" eaLnBrk="1" fontAlgn="auto" latinLnBrk="0" hangingPunct="1">
              <a:lnSpc>
                <a:spcPct val="110000"/>
              </a:lnSpc>
              <a:spcBef>
                <a:spcPts val="0"/>
              </a:spcBef>
              <a:spcAft>
                <a:spcPts val="600"/>
              </a:spcAft>
              <a:buClrTx/>
              <a:buSzPct val="70000"/>
              <a:buNone/>
              <a:tabLst/>
              <a:defRPr/>
            </a:pPr>
            <a:r>
              <a:rPr lang="en-US" sz="2800" b="1" dirty="0">
                <a:solidFill>
                  <a:schemeClr val="bg1"/>
                </a:solidFill>
              </a:rPr>
              <a:t>Council:</a:t>
            </a:r>
          </a:p>
          <a:p>
            <a:pPr marL="749300" marR="0" lvl="2" indent="-742950" algn="l" defTabSz="914400" rtl="0" eaLnBrk="1" fontAlgn="auto" latinLnBrk="0" hangingPunct="1">
              <a:lnSpc>
                <a:spcPct val="110000"/>
              </a:lnSpc>
              <a:spcBef>
                <a:spcPts val="0"/>
              </a:spcBef>
              <a:spcAft>
                <a:spcPts val="600"/>
              </a:spcAft>
              <a:buClrTx/>
              <a:buSzPct val="70000"/>
              <a:buFont typeface=".Lucida Grande UI Regular"/>
              <a:buChar char="◆"/>
              <a:tabLst/>
              <a:defRPr/>
            </a:pPr>
            <a:r>
              <a:rPr lang="en-US" sz="2800" dirty="0">
                <a:solidFill>
                  <a:schemeClr val="bg1"/>
                </a:solidFill>
              </a:rPr>
              <a:t>Council Director of Evangelization and Faith Formation (EFF)</a:t>
            </a:r>
          </a:p>
          <a:p>
            <a:pPr marL="749300" marR="0" lvl="2" indent="-742950" algn="l" defTabSz="914400" rtl="0" eaLnBrk="1" fontAlgn="auto" latinLnBrk="0" hangingPunct="1">
              <a:lnSpc>
                <a:spcPct val="110000"/>
              </a:lnSpc>
              <a:spcBef>
                <a:spcPts val="0"/>
              </a:spcBef>
              <a:spcAft>
                <a:spcPts val="600"/>
              </a:spcAft>
              <a:buClrTx/>
              <a:buSzPct val="70000"/>
              <a:buFont typeface=".Lucida Grande UI Regular"/>
              <a:buChar char="◆"/>
              <a:tabLst/>
              <a:defRPr/>
            </a:pPr>
            <a:r>
              <a:rPr lang="en-US" sz="2800" dirty="0"/>
              <a:t>Cor Meeting Team</a:t>
            </a:r>
            <a:endParaRPr lang="en-US" sz="2800" dirty="0">
              <a:solidFill>
                <a:schemeClr val="bg1"/>
              </a:solidFill>
            </a:endParaRPr>
          </a:p>
          <a:p>
            <a:pPr marL="0" lvl="2" indent="0">
              <a:buNone/>
            </a:pPr>
            <a:endParaRPr lang="en-US" sz="2800" dirty="0">
              <a:latin typeface="+mn-lt"/>
            </a:endParaRPr>
          </a:p>
        </p:txBody>
      </p:sp>
    </p:spTree>
    <p:extLst>
      <p:ext uri="{BB962C8B-B14F-4D97-AF65-F5344CB8AC3E}">
        <p14:creationId xmlns:p14="http://schemas.microsoft.com/office/powerpoint/2010/main" val="1213047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BB1A1-3DE0-6EF4-3621-51324DFBADCE}"/>
              </a:ext>
            </a:extLst>
          </p:cNvPr>
          <p:cNvSpPr>
            <a:spLocks noGrp="1"/>
          </p:cNvSpPr>
          <p:nvPr>
            <p:ph type="title"/>
          </p:nvPr>
        </p:nvSpPr>
        <p:spPr/>
        <p:txBody>
          <a:bodyPr/>
          <a:lstStyle/>
          <a:p>
            <a:r>
              <a:rPr lang="en-US" dirty="0">
                <a:solidFill>
                  <a:schemeClr val="bg1"/>
                </a:solidFill>
              </a:rPr>
              <a:t>What’s next?</a:t>
            </a:r>
            <a:endParaRPr lang="en-US" dirty="0"/>
          </a:p>
        </p:txBody>
      </p:sp>
    </p:spTree>
    <p:extLst>
      <p:ext uri="{BB962C8B-B14F-4D97-AF65-F5344CB8AC3E}">
        <p14:creationId xmlns:p14="http://schemas.microsoft.com/office/powerpoint/2010/main" val="656121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FB0A0-4A23-4D8B-AD00-E5489384086A}"/>
              </a:ext>
            </a:extLst>
          </p:cNvPr>
          <p:cNvSpPr>
            <a:spLocks noGrp="1"/>
          </p:cNvSpPr>
          <p:nvPr>
            <p:ph type="title"/>
          </p:nvPr>
        </p:nvSpPr>
        <p:spPr>
          <a:xfrm>
            <a:off x="423863" y="457200"/>
            <a:ext cx="11276725" cy="1143000"/>
          </a:xfrm>
        </p:spPr>
        <p:txBody>
          <a:bodyPr/>
          <a:lstStyle/>
          <a:p>
            <a:r>
              <a:rPr lang="en-US" sz="4000" b="1" dirty="0"/>
              <a:t>Strategy and Patience </a:t>
            </a:r>
          </a:p>
        </p:txBody>
      </p:sp>
      <p:sp>
        <p:nvSpPr>
          <p:cNvPr id="3" name="Content Placeholder 2">
            <a:extLst>
              <a:ext uri="{FF2B5EF4-FFF2-40B4-BE49-F238E27FC236}">
                <a16:creationId xmlns:a16="http://schemas.microsoft.com/office/drawing/2014/main" id="{9C2963D9-EDEB-4C3C-881B-71EAF3AE2D72}"/>
              </a:ext>
            </a:extLst>
          </p:cNvPr>
          <p:cNvSpPr>
            <a:spLocks noGrp="1"/>
          </p:cNvSpPr>
          <p:nvPr>
            <p:ph idx="1"/>
          </p:nvPr>
        </p:nvSpPr>
        <p:spPr>
          <a:xfrm>
            <a:off x="2772136" y="1965960"/>
            <a:ext cx="6097544" cy="4032504"/>
          </a:xfrm>
        </p:spPr>
        <p:txBody>
          <a:bodyPr/>
          <a:lstStyle/>
          <a:p>
            <a:pPr marL="0" lvl="2" indent="0" algn="ctr">
              <a:buNone/>
            </a:pPr>
            <a:r>
              <a:rPr lang="en-US" sz="3600" dirty="0">
                <a:latin typeface="+mn-lt"/>
              </a:rPr>
              <a:t>Keep it simple</a:t>
            </a:r>
          </a:p>
          <a:p>
            <a:pPr marL="0" lvl="2" indent="0" algn="ctr">
              <a:buNone/>
            </a:pPr>
            <a:r>
              <a:rPr lang="en-US" sz="3600" dirty="0">
                <a:latin typeface="+mn-lt"/>
              </a:rPr>
              <a:t>Start small</a:t>
            </a:r>
          </a:p>
          <a:p>
            <a:pPr marL="0" lvl="2" indent="0" algn="ctr">
              <a:buNone/>
            </a:pPr>
            <a:r>
              <a:rPr lang="en-US" sz="3600" dirty="0">
                <a:latin typeface="+mn-lt"/>
              </a:rPr>
              <a:t>Learn from experience</a:t>
            </a:r>
          </a:p>
          <a:p>
            <a:pPr marL="0" lvl="2" indent="0" algn="ctr">
              <a:buNone/>
            </a:pPr>
            <a:r>
              <a:rPr lang="en-US" sz="3600" dirty="0">
                <a:latin typeface="+mn-lt"/>
              </a:rPr>
              <a:t>Improve upon it</a:t>
            </a:r>
          </a:p>
          <a:p>
            <a:pPr marL="0" lvl="2" indent="0" algn="ctr">
              <a:buNone/>
            </a:pPr>
            <a:r>
              <a:rPr lang="en-US" sz="3600" dirty="0">
                <a:latin typeface="+mn-lt"/>
              </a:rPr>
              <a:t>Let it grow over time</a:t>
            </a:r>
          </a:p>
        </p:txBody>
      </p:sp>
    </p:spTree>
    <p:extLst>
      <p:ext uri="{BB962C8B-B14F-4D97-AF65-F5344CB8AC3E}">
        <p14:creationId xmlns:p14="http://schemas.microsoft.com/office/powerpoint/2010/main" val="1337235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FB0A0-4A23-4D8B-AD00-E5489384086A}"/>
              </a:ext>
            </a:extLst>
          </p:cNvPr>
          <p:cNvSpPr>
            <a:spLocks noGrp="1"/>
          </p:cNvSpPr>
          <p:nvPr>
            <p:ph type="title"/>
          </p:nvPr>
        </p:nvSpPr>
        <p:spPr>
          <a:xfrm>
            <a:off x="423863" y="457200"/>
            <a:ext cx="11276725" cy="1143000"/>
          </a:xfrm>
        </p:spPr>
        <p:txBody>
          <a:bodyPr/>
          <a:lstStyle/>
          <a:p>
            <a:r>
              <a:rPr lang="en-US" sz="4000" b="1" dirty="0"/>
              <a:t>Immediate Next Steps</a:t>
            </a:r>
          </a:p>
        </p:txBody>
      </p:sp>
      <p:sp>
        <p:nvSpPr>
          <p:cNvPr id="3" name="Content Placeholder 2">
            <a:extLst>
              <a:ext uri="{FF2B5EF4-FFF2-40B4-BE49-F238E27FC236}">
                <a16:creationId xmlns:a16="http://schemas.microsoft.com/office/drawing/2014/main" id="{9C2963D9-EDEB-4C3C-881B-71EAF3AE2D72}"/>
              </a:ext>
            </a:extLst>
          </p:cNvPr>
          <p:cNvSpPr>
            <a:spLocks noGrp="1"/>
          </p:cNvSpPr>
          <p:nvPr>
            <p:ph idx="1"/>
          </p:nvPr>
        </p:nvSpPr>
        <p:spPr>
          <a:xfrm>
            <a:off x="1279201" y="1362456"/>
            <a:ext cx="10030483" cy="5257800"/>
          </a:xfrm>
        </p:spPr>
        <p:txBody>
          <a:bodyPr/>
          <a:lstStyle/>
          <a:p>
            <a:pPr marL="0" lvl="2" indent="0">
              <a:lnSpc>
                <a:spcPct val="100000"/>
              </a:lnSpc>
              <a:buNone/>
            </a:pPr>
            <a:r>
              <a:rPr lang="en-US" sz="2800" dirty="0">
                <a:latin typeface="+mn-lt"/>
              </a:rPr>
              <a:t>District Deputies</a:t>
            </a:r>
          </a:p>
          <a:p>
            <a:pPr marL="457200" lvl="2" indent="-457200">
              <a:lnSpc>
                <a:spcPct val="100000"/>
              </a:lnSpc>
            </a:pPr>
            <a:r>
              <a:rPr lang="en-US" sz="2800" dirty="0">
                <a:latin typeface="+mn-lt"/>
              </a:rPr>
              <a:t>Following State Deputy invitation to Grand Knights, continue encouraging councils to adopt the Cor Meeting </a:t>
            </a:r>
          </a:p>
          <a:p>
            <a:pPr marL="457200" lvl="2" indent="-457200">
              <a:lnSpc>
                <a:spcPct val="100000"/>
              </a:lnSpc>
            </a:pPr>
            <a:r>
              <a:rPr lang="en-US" sz="2800" dirty="0">
                <a:latin typeface="+mn-lt"/>
              </a:rPr>
              <a:t>Have Cor Meeting resources available </a:t>
            </a:r>
          </a:p>
          <a:p>
            <a:pPr marL="457200" lvl="2" indent="-457200">
              <a:lnSpc>
                <a:spcPct val="100000"/>
              </a:lnSpc>
            </a:pPr>
            <a:r>
              <a:rPr lang="en-US" sz="2800" dirty="0">
                <a:latin typeface="+mn-lt"/>
              </a:rPr>
              <a:t>Connect interested Grand Knights with the State EFF Team</a:t>
            </a:r>
          </a:p>
          <a:p>
            <a:pPr marL="0" lvl="2" indent="0">
              <a:lnSpc>
                <a:spcPct val="100000"/>
              </a:lnSpc>
              <a:buNone/>
            </a:pPr>
            <a:endParaRPr lang="en-US" sz="1100" dirty="0">
              <a:latin typeface="+mn-lt"/>
            </a:endParaRPr>
          </a:p>
          <a:p>
            <a:pPr marL="0" lvl="2" indent="0">
              <a:lnSpc>
                <a:spcPct val="100000"/>
              </a:lnSpc>
              <a:buNone/>
            </a:pPr>
            <a:r>
              <a:rPr lang="en-US" sz="2800" dirty="0">
                <a:latin typeface="+mn-lt"/>
              </a:rPr>
              <a:t>Grand Knights</a:t>
            </a:r>
          </a:p>
          <a:p>
            <a:pPr marL="457200" lvl="2" indent="-457200">
              <a:lnSpc>
                <a:spcPct val="100000"/>
              </a:lnSpc>
            </a:pPr>
            <a:r>
              <a:rPr lang="en-US" sz="2800" dirty="0">
                <a:latin typeface="+mn-lt"/>
              </a:rPr>
              <a:t>Review Cor Meeting resources</a:t>
            </a:r>
          </a:p>
          <a:p>
            <a:pPr marL="457200" lvl="2" indent="-457200">
              <a:lnSpc>
                <a:spcPct val="100000"/>
              </a:lnSpc>
            </a:pPr>
            <a:r>
              <a:rPr lang="en-US" sz="2800" dirty="0">
                <a:latin typeface="+mn-lt"/>
              </a:rPr>
              <a:t>Identify and appoint Council Director of EFF</a:t>
            </a:r>
          </a:p>
          <a:p>
            <a:pPr marL="1263650" lvl="2" indent="-457200">
              <a:lnSpc>
                <a:spcPct val="100000"/>
              </a:lnSpc>
            </a:pPr>
            <a:r>
              <a:rPr lang="en-US" sz="2800" dirty="0">
                <a:latin typeface="+mn-lt"/>
                <a:sym typeface="Wingdings" panose="05000000000000000000" pitchFamily="2" charset="2"/>
              </a:rPr>
              <a:t>Connect him with State Director of EFF</a:t>
            </a:r>
            <a:endParaRPr lang="en-US" sz="2800" dirty="0">
              <a:latin typeface="+mn-lt"/>
            </a:endParaRPr>
          </a:p>
          <a:p>
            <a:pPr marL="457200" lvl="2" indent="-457200">
              <a:lnSpc>
                <a:spcPct val="100000"/>
              </a:lnSpc>
            </a:pPr>
            <a:r>
              <a:rPr lang="en-US" sz="2800" dirty="0">
                <a:latin typeface="+mn-lt"/>
              </a:rPr>
              <a:t>Meet with your pastor</a:t>
            </a:r>
          </a:p>
        </p:txBody>
      </p:sp>
    </p:spTree>
    <p:extLst>
      <p:ext uri="{BB962C8B-B14F-4D97-AF65-F5344CB8AC3E}">
        <p14:creationId xmlns:p14="http://schemas.microsoft.com/office/powerpoint/2010/main" val="10438953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57631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5DD-B007-239D-0919-592B6F926396}"/>
              </a:ext>
            </a:extLst>
          </p:cNvPr>
          <p:cNvSpPr>
            <a:spLocks noGrp="1"/>
          </p:cNvSpPr>
          <p:nvPr>
            <p:ph type="ctrTitle"/>
          </p:nvPr>
        </p:nvSpPr>
        <p:spPr>
          <a:xfrm>
            <a:off x="2103119" y="2468880"/>
            <a:ext cx="8953901" cy="2555875"/>
          </a:xfrm>
        </p:spPr>
        <p:txBody>
          <a:bodyPr/>
          <a:lstStyle/>
          <a:p>
            <a:r>
              <a:rPr lang="en-US" dirty="0"/>
              <a:t>Knights of Columbus</a:t>
            </a:r>
            <a:br>
              <a:rPr lang="en-US" dirty="0"/>
            </a:br>
            <a:r>
              <a:rPr lang="en-US" dirty="0"/>
              <a:t>Evangelization Initiative &amp; The Cor Meeting</a:t>
            </a:r>
          </a:p>
        </p:txBody>
      </p:sp>
      <p:sp>
        <p:nvSpPr>
          <p:cNvPr id="3" name="Date Placeholder 2">
            <a:extLst>
              <a:ext uri="{FF2B5EF4-FFF2-40B4-BE49-F238E27FC236}">
                <a16:creationId xmlns:a16="http://schemas.microsoft.com/office/drawing/2014/main" id="{D1035AD6-BE1A-495B-DEDB-9BD75710B27A}"/>
              </a:ext>
            </a:extLst>
          </p:cNvPr>
          <p:cNvSpPr>
            <a:spLocks noGrp="1"/>
          </p:cNvSpPr>
          <p:nvPr>
            <p:ph type="dt" sz="half" idx="10"/>
          </p:nvPr>
        </p:nvSpPr>
        <p:spPr>
          <a:xfrm>
            <a:off x="2103120" y="4670385"/>
            <a:ext cx="7534656" cy="1186405"/>
          </a:xfrm>
        </p:spPr>
        <p:txBody>
          <a:bodyPr/>
          <a:lstStyle/>
          <a:p>
            <a:endParaRPr lang="en-US" dirty="0"/>
          </a:p>
        </p:txBody>
      </p:sp>
    </p:spTree>
    <p:extLst>
      <p:ext uri="{BB962C8B-B14F-4D97-AF65-F5344CB8AC3E}">
        <p14:creationId xmlns:p14="http://schemas.microsoft.com/office/powerpoint/2010/main" val="3339563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13586C9-251F-4626-8B5F-C750FAFA7032}"/>
              </a:ext>
            </a:extLst>
          </p:cNvPr>
          <p:cNvSpPr>
            <a:spLocks noGrp="1"/>
          </p:cNvSpPr>
          <p:nvPr>
            <p:ph type="title"/>
          </p:nvPr>
        </p:nvSpPr>
        <p:spPr>
          <a:xfrm>
            <a:off x="3612995" y="1678259"/>
            <a:ext cx="7795129" cy="3687417"/>
          </a:xfrm>
        </p:spPr>
        <p:txBody>
          <a:bodyPr/>
          <a:lstStyle/>
          <a:p>
            <a:r>
              <a:rPr lang="en-US" sz="4800" dirty="0">
                <a:solidFill>
                  <a:schemeClr val="bg1"/>
                </a:solidFill>
                <a:cs typeface="Times New Roman" panose="02020603050405020304" pitchFamily="18" charset="0"/>
              </a:rPr>
              <a:t>Blessed McGivney’s</a:t>
            </a:r>
            <a:br>
              <a:rPr lang="en-US" sz="4800" dirty="0">
                <a:solidFill>
                  <a:schemeClr val="bg1"/>
                </a:solidFill>
                <a:cs typeface="Times New Roman" panose="02020603050405020304" pitchFamily="18" charset="0"/>
              </a:rPr>
            </a:br>
            <a:r>
              <a:rPr lang="en-US" sz="4800" dirty="0">
                <a:solidFill>
                  <a:schemeClr val="bg1"/>
                </a:solidFill>
                <a:cs typeface="Times New Roman" panose="02020603050405020304" pitchFamily="18" charset="0"/>
              </a:rPr>
              <a:t>Vision</a:t>
            </a:r>
          </a:p>
        </p:txBody>
      </p:sp>
    </p:spTree>
    <p:extLst>
      <p:ext uri="{BB962C8B-B14F-4D97-AF65-F5344CB8AC3E}">
        <p14:creationId xmlns:p14="http://schemas.microsoft.com/office/powerpoint/2010/main" val="3202914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B1D73-9148-9574-ED90-8C720873811D}"/>
              </a:ext>
            </a:extLst>
          </p:cNvPr>
          <p:cNvSpPr>
            <a:spLocks noGrp="1"/>
          </p:cNvSpPr>
          <p:nvPr>
            <p:ph type="title"/>
          </p:nvPr>
        </p:nvSpPr>
        <p:spPr>
          <a:xfrm>
            <a:off x="423864" y="457200"/>
            <a:ext cx="10804968" cy="1143000"/>
          </a:xfrm>
        </p:spPr>
        <p:txBody>
          <a:bodyPr/>
          <a:lstStyle/>
          <a:p>
            <a:r>
              <a:rPr lang="en-US" dirty="0"/>
              <a:t>Waterbury Evening Democrat</a:t>
            </a:r>
            <a:endParaRPr lang="en-US" sz="2000" dirty="0">
              <a:latin typeface="+mn-lt"/>
            </a:endParaRPr>
          </a:p>
        </p:txBody>
      </p:sp>
      <p:sp>
        <p:nvSpPr>
          <p:cNvPr id="3" name="Content Placeholder 2">
            <a:extLst>
              <a:ext uri="{FF2B5EF4-FFF2-40B4-BE49-F238E27FC236}">
                <a16:creationId xmlns:a16="http://schemas.microsoft.com/office/drawing/2014/main" id="{EFEE0C33-0535-8671-ABD2-CF06C94D3ADF}"/>
              </a:ext>
            </a:extLst>
          </p:cNvPr>
          <p:cNvSpPr>
            <a:spLocks noGrp="1"/>
          </p:cNvSpPr>
          <p:nvPr>
            <p:ph idx="1"/>
          </p:nvPr>
        </p:nvSpPr>
        <p:spPr>
          <a:xfrm>
            <a:off x="768096" y="1600200"/>
            <a:ext cx="10113264" cy="4904772"/>
          </a:xfrm>
        </p:spPr>
        <p:txBody>
          <a:bodyPr/>
          <a:lstStyle/>
          <a:p>
            <a:pPr algn="just"/>
            <a:r>
              <a:rPr lang="en-US" sz="2800" i="0" u="none" strike="noStrike" baseline="0" dirty="0">
                <a:latin typeface="+mn-lt"/>
              </a:rPr>
              <a:t>“It was Father McGivney’s purpose in instituting the Knights of Columbus, to keep the young men of his parish within the household of the faith, to preserve them from the taint of infidelity…. It was his aim to surround</a:t>
            </a:r>
            <a:r>
              <a:rPr lang="en-US" sz="2800" dirty="0">
                <a:latin typeface="+mn-lt"/>
              </a:rPr>
              <a:t> </a:t>
            </a:r>
            <a:r>
              <a:rPr lang="en-US" sz="2800" i="0" u="none" strike="noStrike" baseline="0" dirty="0">
                <a:latin typeface="+mn-lt"/>
              </a:rPr>
              <a:t>his proteges with an atmosphere of religion and to bring them into even closer relationship to Mother Church.” </a:t>
            </a:r>
          </a:p>
          <a:p>
            <a:pPr algn="l"/>
            <a:endParaRPr lang="en-US" sz="2400" dirty="0">
              <a:latin typeface="+mn-lt"/>
            </a:endParaRPr>
          </a:p>
          <a:p>
            <a:pPr algn="r"/>
            <a:r>
              <a:rPr lang="en-US" sz="2400" dirty="0">
                <a:latin typeface="+mn-lt"/>
              </a:rPr>
              <a:t>- Fr. O’Donnell’s Address</a:t>
            </a:r>
            <a:br>
              <a:rPr lang="en-US" sz="2400" dirty="0">
                <a:latin typeface="+mn-lt"/>
              </a:rPr>
            </a:br>
            <a:r>
              <a:rPr lang="en-US" sz="2400" dirty="0">
                <a:latin typeface="+mn-lt"/>
              </a:rPr>
              <a:t>Monday, June 11, 1900</a:t>
            </a:r>
            <a:endParaRPr lang="en-US" sz="2400" i="0" u="none" strike="noStrike" baseline="0" dirty="0">
              <a:latin typeface="+mn-lt"/>
            </a:endParaRPr>
          </a:p>
        </p:txBody>
      </p:sp>
    </p:spTree>
    <p:extLst>
      <p:ext uri="{BB962C8B-B14F-4D97-AF65-F5344CB8AC3E}">
        <p14:creationId xmlns:p14="http://schemas.microsoft.com/office/powerpoint/2010/main" val="2496869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FB0A0-4A23-4D8B-AD00-E5489384086A}"/>
              </a:ext>
            </a:extLst>
          </p:cNvPr>
          <p:cNvSpPr>
            <a:spLocks noGrp="1"/>
          </p:cNvSpPr>
          <p:nvPr>
            <p:ph type="title"/>
          </p:nvPr>
        </p:nvSpPr>
        <p:spPr>
          <a:xfrm>
            <a:off x="423863" y="457200"/>
            <a:ext cx="10782201" cy="1143000"/>
          </a:xfrm>
        </p:spPr>
        <p:txBody>
          <a:bodyPr/>
          <a:lstStyle/>
          <a:p>
            <a:r>
              <a:rPr lang="en-US" sz="4000" b="1" dirty="0"/>
              <a:t>Knights in the 21</a:t>
            </a:r>
            <a:r>
              <a:rPr lang="en-US" sz="4000" b="1" baseline="30000" dirty="0"/>
              <a:t>st</a:t>
            </a:r>
            <a:r>
              <a:rPr lang="en-US" sz="4000" b="1" dirty="0"/>
              <a:t> Century</a:t>
            </a:r>
          </a:p>
        </p:txBody>
      </p:sp>
      <p:sp>
        <p:nvSpPr>
          <p:cNvPr id="3" name="Content Placeholder 2">
            <a:extLst>
              <a:ext uri="{FF2B5EF4-FFF2-40B4-BE49-F238E27FC236}">
                <a16:creationId xmlns:a16="http://schemas.microsoft.com/office/drawing/2014/main" id="{9C2963D9-EDEB-4C3C-881B-71EAF3AE2D72}"/>
              </a:ext>
            </a:extLst>
          </p:cNvPr>
          <p:cNvSpPr>
            <a:spLocks noGrp="1"/>
          </p:cNvSpPr>
          <p:nvPr>
            <p:ph idx="1"/>
          </p:nvPr>
        </p:nvSpPr>
        <p:spPr>
          <a:xfrm>
            <a:off x="985936" y="1572768"/>
            <a:ext cx="10110025" cy="4351338"/>
          </a:xfrm>
        </p:spPr>
        <p:txBody>
          <a:bodyPr/>
          <a:lstStyle/>
          <a:p>
            <a:pPr marL="749300" marR="0" lvl="2" indent="-742950" algn="l" defTabSz="914400" rtl="0" eaLnBrk="1" fontAlgn="auto" latinLnBrk="0" hangingPunct="1">
              <a:lnSpc>
                <a:spcPct val="110000"/>
              </a:lnSpc>
              <a:spcBef>
                <a:spcPts val="0"/>
              </a:spcBef>
              <a:spcAft>
                <a:spcPts val="600"/>
              </a:spcAft>
              <a:buClrTx/>
              <a:buSzPct val="70000"/>
              <a:buFont typeface=".Lucida Grande UI Regular"/>
              <a:buChar char="◆"/>
              <a:tabLst/>
              <a:defRPr/>
            </a:pPr>
            <a:r>
              <a:rPr lang="en-US" sz="2800" dirty="0">
                <a:latin typeface="+mn-lt"/>
              </a:rPr>
              <a:t>Evangelization and faith formation were key to Blessed Michael McGivney’s vision for the Knights to keep men Catholic in the 19</a:t>
            </a:r>
            <a:r>
              <a:rPr lang="en-US" sz="2800" baseline="30000" dirty="0">
                <a:latin typeface="+mn-lt"/>
              </a:rPr>
              <a:t>th </a:t>
            </a:r>
            <a:r>
              <a:rPr lang="en-US" sz="2800" dirty="0">
                <a:latin typeface="+mn-lt"/>
              </a:rPr>
              <a:t>Century</a:t>
            </a:r>
          </a:p>
          <a:p>
            <a:pPr marL="749300" marR="0" lvl="2" indent="-742950" algn="l" defTabSz="914400" rtl="0" eaLnBrk="1" fontAlgn="auto" latinLnBrk="0" hangingPunct="1">
              <a:lnSpc>
                <a:spcPct val="110000"/>
              </a:lnSpc>
              <a:spcBef>
                <a:spcPts val="0"/>
              </a:spcBef>
              <a:spcAft>
                <a:spcPts val="600"/>
              </a:spcAft>
              <a:buClrTx/>
              <a:buSzPct val="70000"/>
              <a:buFont typeface=".Lucida Grande UI Regular"/>
              <a:buChar char="◆"/>
              <a:tabLst/>
              <a:defRPr/>
            </a:pPr>
            <a:r>
              <a:rPr lang="en-US" sz="2800" dirty="0">
                <a:latin typeface="+mn-lt"/>
              </a:rPr>
              <a:t>We must be more intentional to fulfill this vision in the secular society of the 21</a:t>
            </a:r>
            <a:r>
              <a:rPr lang="en-US" sz="2800" baseline="30000" dirty="0">
                <a:latin typeface="+mn-lt"/>
              </a:rPr>
              <a:t>st</a:t>
            </a:r>
            <a:r>
              <a:rPr lang="en-US" sz="2800" dirty="0">
                <a:latin typeface="+mn-lt"/>
              </a:rPr>
              <a:t> Century</a:t>
            </a:r>
          </a:p>
          <a:p>
            <a:pPr marL="749300" marR="0" lvl="2" indent="-742950" algn="l" defTabSz="914400" rtl="0" eaLnBrk="1" fontAlgn="auto" latinLnBrk="0" hangingPunct="1">
              <a:lnSpc>
                <a:spcPct val="110000"/>
              </a:lnSpc>
              <a:spcBef>
                <a:spcPts val="0"/>
              </a:spcBef>
              <a:spcAft>
                <a:spcPts val="600"/>
              </a:spcAft>
              <a:buClrTx/>
              <a:buSzPct val="70000"/>
              <a:buFont typeface=".Lucida Grande UI Regular"/>
              <a:buChar char="◆"/>
              <a:tabLst/>
              <a:defRPr/>
            </a:pPr>
            <a:r>
              <a:rPr lang="en-US" sz="2800" dirty="0">
                <a:latin typeface="+mn-lt"/>
              </a:rPr>
              <a:t>The Evangelization and Faith Formation initiative and the Cor Meeting enable us to fulfill Blessed Michael McGivney’s vision and meet the needs of Catholic men, young and old</a:t>
            </a:r>
          </a:p>
        </p:txBody>
      </p:sp>
    </p:spTree>
    <p:extLst>
      <p:ext uri="{BB962C8B-B14F-4D97-AF65-F5344CB8AC3E}">
        <p14:creationId xmlns:p14="http://schemas.microsoft.com/office/powerpoint/2010/main" val="2362035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FB0A0-4A23-4D8B-AD00-E5489384086A}"/>
              </a:ext>
            </a:extLst>
          </p:cNvPr>
          <p:cNvSpPr>
            <a:spLocks noGrp="1"/>
          </p:cNvSpPr>
          <p:nvPr>
            <p:ph type="title"/>
          </p:nvPr>
        </p:nvSpPr>
        <p:spPr>
          <a:xfrm>
            <a:off x="423863" y="457200"/>
            <a:ext cx="10782201" cy="1143000"/>
          </a:xfrm>
        </p:spPr>
        <p:txBody>
          <a:bodyPr/>
          <a:lstStyle/>
          <a:p>
            <a:r>
              <a:rPr lang="en-US" sz="4000" b="1" dirty="0"/>
              <a:t>Learning From the Field</a:t>
            </a:r>
          </a:p>
        </p:txBody>
      </p:sp>
      <p:sp>
        <p:nvSpPr>
          <p:cNvPr id="3" name="Content Placeholder 2">
            <a:extLst>
              <a:ext uri="{FF2B5EF4-FFF2-40B4-BE49-F238E27FC236}">
                <a16:creationId xmlns:a16="http://schemas.microsoft.com/office/drawing/2014/main" id="{9C2963D9-EDEB-4C3C-881B-71EAF3AE2D72}"/>
              </a:ext>
            </a:extLst>
          </p:cNvPr>
          <p:cNvSpPr>
            <a:spLocks noGrp="1"/>
          </p:cNvSpPr>
          <p:nvPr>
            <p:ph idx="1"/>
          </p:nvPr>
        </p:nvSpPr>
        <p:spPr>
          <a:xfrm>
            <a:off x="985936" y="1600200"/>
            <a:ext cx="9799129" cy="4351338"/>
          </a:xfrm>
        </p:spPr>
        <p:txBody>
          <a:bodyPr/>
          <a:lstStyle/>
          <a:p>
            <a:pPr marL="749300" marR="0" lvl="2" indent="-742950" algn="l" defTabSz="914400" rtl="0" eaLnBrk="1" fontAlgn="auto" latinLnBrk="0" hangingPunct="1">
              <a:lnSpc>
                <a:spcPct val="110000"/>
              </a:lnSpc>
              <a:spcBef>
                <a:spcPts val="0"/>
              </a:spcBef>
              <a:spcAft>
                <a:spcPts val="600"/>
              </a:spcAft>
              <a:buClrTx/>
              <a:buSzPct val="70000"/>
              <a:buFont typeface=".Lucida Grande UI Regular"/>
              <a:buChar char="◆"/>
              <a:tabLst/>
              <a:defRPr/>
            </a:pPr>
            <a:r>
              <a:rPr lang="en-US" sz="2800" dirty="0">
                <a:latin typeface="+mn-lt"/>
              </a:rPr>
              <a:t>Young men are looking for:</a:t>
            </a:r>
          </a:p>
          <a:p>
            <a:pPr marL="1498600" lvl="4" indent="-742950">
              <a:buSzPct val="70000"/>
              <a:buFont typeface=".Lucida Grande UI Regular"/>
              <a:buChar char="◆"/>
              <a:defRPr/>
            </a:pPr>
            <a:r>
              <a:rPr lang="en-US" sz="2800" dirty="0">
                <a:latin typeface="+mn-lt"/>
              </a:rPr>
              <a:t>Faith-centered approach to membership</a:t>
            </a:r>
          </a:p>
          <a:p>
            <a:pPr marL="1498600" lvl="4" indent="-742950">
              <a:buSzPct val="70000"/>
              <a:buFont typeface=".Lucida Grande UI Regular"/>
              <a:buChar char="◆"/>
              <a:defRPr/>
            </a:pPr>
            <a:r>
              <a:rPr lang="en-US" sz="2800" dirty="0">
                <a:latin typeface="+mn-lt"/>
              </a:rPr>
              <a:t>Content and fraternity that help them grow in faith and become better men, husbands, and fathers</a:t>
            </a:r>
          </a:p>
          <a:p>
            <a:pPr marL="749300" marR="0" lvl="2" indent="-742950" algn="l" defTabSz="914400" rtl="0" eaLnBrk="1" fontAlgn="auto" latinLnBrk="0" hangingPunct="1">
              <a:lnSpc>
                <a:spcPct val="110000"/>
              </a:lnSpc>
              <a:spcBef>
                <a:spcPts val="0"/>
              </a:spcBef>
              <a:spcAft>
                <a:spcPts val="600"/>
              </a:spcAft>
              <a:buClrTx/>
              <a:buSzPct val="70000"/>
              <a:buFont typeface=".Lucida Grande UI Regular"/>
              <a:buChar char="◆"/>
              <a:tabLst/>
              <a:defRPr/>
            </a:pPr>
            <a:r>
              <a:rPr lang="en-US" sz="2800" dirty="0">
                <a:latin typeface="+mn-lt"/>
              </a:rPr>
              <a:t>What parishes and families need:</a:t>
            </a:r>
          </a:p>
          <a:p>
            <a:pPr marL="1498600" lvl="4" indent="-742950">
              <a:buSzPct val="70000"/>
              <a:buFont typeface=".Lucida Grande UI Regular"/>
              <a:buChar char="◆"/>
              <a:defRPr/>
            </a:pPr>
            <a:r>
              <a:rPr lang="en-US" sz="2800" dirty="0">
                <a:latin typeface="+mn-lt"/>
              </a:rPr>
              <a:t>Men to grow as faithful leaders</a:t>
            </a:r>
          </a:p>
          <a:p>
            <a:pPr marL="1498600" lvl="4" indent="-742950">
              <a:buSzPct val="70000"/>
              <a:buFont typeface=".Lucida Grande UI Regular"/>
              <a:buChar char="◆"/>
              <a:defRPr/>
            </a:pPr>
            <a:r>
              <a:rPr lang="en-US" sz="2800" dirty="0">
                <a:latin typeface="+mn-lt"/>
              </a:rPr>
              <a:t>Formation and accountability for men</a:t>
            </a:r>
          </a:p>
        </p:txBody>
      </p:sp>
    </p:spTree>
    <p:extLst>
      <p:ext uri="{BB962C8B-B14F-4D97-AF65-F5344CB8AC3E}">
        <p14:creationId xmlns:p14="http://schemas.microsoft.com/office/powerpoint/2010/main" val="2843061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9A8C6E3-2C8A-58E8-3DC1-FF581C4C62AE}"/>
              </a:ext>
            </a:extLst>
          </p:cNvPr>
          <p:cNvSpPr txBox="1">
            <a:spLocks/>
          </p:cNvSpPr>
          <p:nvPr/>
        </p:nvSpPr>
        <p:spPr>
          <a:xfrm>
            <a:off x="4691270" y="1600200"/>
            <a:ext cx="7073693" cy="3687417"/>
          </a:xfrm>
          <a:prstGeom prst="rect">
            <a:avLst/>
          </a:prstGeom>
        </p:spPr>
        <p:txBody>
          <a:bodyPr vert="horz" lIns="0" tIns="0" rIns="0" bIns="0" rtlCol="0" anchor="ctr" anchorCtr="0">
            <a:noAutofit/>
          </a:bodyPr>
          <a:lstStyle>
            <a:lvl1pPr algn="l" defTabSz="914400" rtl="0" eaLnBrk="1" latinLnBrk="0" hangingPunct="1">
              <a:lnSpc>
                <a:spcPct val="100000"/>
              </a:lnSpc>
              <a:spcBef>
                <a:spcPct val="0"/>
              </a:spcBef>
              <a:buNone/>
              <a:defRPr sz="5400" kern="1200">
                <a:solidFill>
                  <a:schemeClr val="accent2"/>
                </a:solidFill>
                <a:latin typeface="+mj-lt"/>
                <a:ea typeface="+mj-ea"/>
                <a:cs typeface="Arial" panose="020B0604020202020204" pitchFamily="34" charset="0"/>
              </a:defRPr>
            </a:lvl1pPr>
          </a:lstStyle>
          <a:p>
            <a:pPr algn="ctr"/>
            <a:r>
              <a:rPr lang="en-US">
                <a:solidFill>
                  <a:schemeClr val="bg1"/>
                </a:solidFill>
              </a:rPr>
              <a:t>The Cor Meeting</a:t>
            </a:r>
            <a:br>
              <a:rPr lang="en-US">
                <a:solidFill>
                  <a:schemeClr val="bg1"/>
                </a:solidFill>
              </a:rPr>
            </a:br>
            <a:endParaRPr lang="en-US" dirty="0"/>
          </a:p>
        </p:txBody>
      </p:sp>
      <p:sp>
        <p:nvSpPr>
          <p:cNvPr id="2" name="TextBox 1">
            <a:extLst>
              <a:ext uri="{FF2B5EF4-FFF2-40B4-BE49-F238E27FC236}">
                <a16:creationId xmlns:a16="http://schemas.microsoft.com/office/drawing/2014/main" id="{9AFB3FB2-A34A-2AD0-1AD9-1828BF682656}"/>
              </a:ext>
            </a:extLst>
          </p:cNvPr>
          <p:cNvSpPr txBox="1"/>
          <p:nvPr/>
        </p:nvSpPr>
        <p:spPr>
          <a:xfrm>
            <a:off x="6585372" y="3607310"/>
            <a:ext cx="4656221" cy="646331"/>
          </a:xfrm>
          <a:prstGeom prst="rect">
            <a:avLst/>
          </a:prstGeom>
          <a:noFill/>
        </p:spPr>
        <p:txBody>
          <a:bodyPr wrap="square" rtlCol="0">
            <a:spAutoFit/>
          </a:bodyPr>
          <a:lstStyle/>
          <a:p>
            <a:r>
              <a:rPr lang="en-US" dirty="0">
                <a:solidFill>
                  <a:schemeClr val="bg1"/>
                </a:solidFill>
              </a:rPr>
              <a:t>Cor ad </a:t>
            </a:r>
            <a:r>
              <a:rPr lang="en-US" dirty="0" err="1">
                <a:solidFill>
                  <a:schemeClr val="bg1"/>
                </a:solidFill>
              </a:rPr>
              <a:t>cor</a:t>
            </a:r>
            <a:r>
              <a:rPr lang="en-US" dirty="0">
                <a:solidFill>
                  <a:schemeClr val="bg1"/>
                </a:solidFill>
              </a:rPr>
              <a:t> loquitor - “Heart speaks to Heart”</a:t>
            </a:r>
          </a:p>
          <a:p>
            <a:pPr algn="r"/>
            <a:r>
              <a:rPr lang="en-US" dirty="0">
                <a:solidFill>
                  <a:schemeClr val="bg1"/>
                </a:solidFill>
              </a:rPr>
              <a:t>- John Henry Cardinal Newman</a:t>
            </a:r>
          </a:p>
        </p:txBody>
      </p:sp>
    </p:spTree>
    <p:extLst>
      <p:ext uri="{BB962C8B-B14F-4D97-AF65-F5344CB8AC3E}">
        <p14:creationId xmlns:p14="http://schemas.microsoft.com/office/powerpoint/2010/main" val="1895325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FB0A0-4A23-4D8B-AD00-E5489384086A}"/>
              </a:ext>
            </a:extLst>
          </p:cNvPr>
          <p:cNvSpPr>
            <a:spLocks noGrp="1"/>
          </p:cNvSpPr>
          <p:nvPr>
            <p:ph type="title"/>
          </p:nvPr>
        </p:nvSpPr>
        <p:spPr>
          <a:xfrm>
            <a:off x="423863" y="457200"/>
            <a:ext cx="10782201" cy="1143000"/>
          </a:xfrm>
        </p:spPr>
        <p:txBody>
          <a:bodyPr/>
          <a:lstStyle/>
          <a:p>
            <a:r>
              <a:rPr lang="en-US" sz="4000" b="1" dirty="0">
                <a:solidFill>
                  <a:schemeClr val="bg1"/>
                </a:solidFill>
              </a:rPr>
              <a:t>Cor Meeting </a:t>
            </a:r>
            <a:endParaRPr lang="en-US" sz="4000" b="1" dirty="0"/>
          </a:p>
        </p:txBody>
      </p:sp>
      <p:sp>
        <p:nvSpPr>
          <p:cNvPr id="6" name="TextBox 5">
            <a:extLst>
              <a:ext uri="{FF2B5EF4-FFF2-40B4-BE49-F238E27FC236}">
                <a16:creationId xmlns:a16="http://schemas.microsoft.com/office/drawing/2014/main" id="{C63C3114-3334-779A-9366-4479A3CEF1E7}"/>
              </a:ext>
            </a:extLst>
          </p:cNvPr>
          <p:cNvSpPr txBox="1"/>
          <p:nvPr/>
        </p:nvSpPr>
        <p:spPr>
          <a:xfrm>
            <a:off x="621330" y="1659285"/>
            <a:ext cx="6559759" cy="4613571"/>
          </a:xfrm>
          <a:prstGeom prst="rect">
            <a:avLst/>
          </a:prstGeom>
          <a:noFill/>
        </p:spPr>
        <p:txBody>
          <a:bodyPr wrap="square" rtlCol="0">
            <a:spAutoFit/>
          </a:bodyPr>
          <a:lstStyle/>
          <a:p>
            <a:pPr marL="566738" marR="0" lvl="2" indent="-560388" algn="l" defTabSz="914400" rtl="0" eaLnBrk="1" fontAlgn="auto" latinLnBrk="0" hangingPunct="1">
              <a:lnSpc>
                <a:spcPct val="110000"/>
              </a:lnSpc>
              <a:spcBef>
                <a:spcPts val="0"/>
              </a:spcBef>
              <a:spcAft>
                <a:spcPts val="600"/>
              </a:spcAft>
              <a:buClrTx/>
              <a:buSzPct val="70000"/>
              <a:buFont typeface=".Lucida Grande UI Regular"/>
              <a:buChar char="◆"/>
              <a:tabLst/>
              <a:defRPr/>
            </a:pPr>
            <a:r>
              <a:rPr lang="en-US" sz="2800" dirty="0">
                <a:solidFill>
                  <a:schemeClr val="bg1"/>
                </a:solidFill>
              </a:rPr>
              <a:t>Additional meeting for the council focusing on men’s formation </a:t>
            </a:r>
          </a:p>
          <a:p>
            <a:pPr marL="566738" marR="0" lvl="2" indent="-560388" algn="l" defTabSz="914400" rtl="0" eaLnBrk="1" fontAlgn="auto" latinLnBrk="0" hangingPunct="1">
              <a:lnSpc>
                <a:spcPct val="110000"/>
              </a:lnSpc>
              <a:spcBef>
                <a:spcPts val="0"/>
              </a:spcBef>
              <a:spcAft>
                <a:spcPts val="600"/>
              </a:spcAft>
              <a:buClrTx/>
              <a:buSzPct val="70000"/>
              <a:buFont typeface=".Lucida Grande UI Regular"/>
              <a:buChar char="◆"/>
              <a:tabLst/>
              <a:defRPr/>
            </a:pPr>
            <a:r>
              <a:rPr lang="en-US" sz="2800" dirty="0">
                <a:solidFill>
                  <a:schemeClr val="bg1"/>
                </a:solidFill>
              </a:rPr>
              <a:t>Optional</a:t>
            </a:r>
          </a:p>
          <a:p>
            <a:pPr marL="566738" marR="0" lvl="2" indent="-560388" algn="l" defTabSz="914400" rtl="0" eaLnBrk="1" fontAlgn="auto" latinLnBrk="0" hangingPunct="1">
              <a:lnSpc>
                <a:spcPct val="110000"/>
              </a:lnSpc>
              <a:spcBef>
                <a:spcPts val="0"/>
              </a:spcBef>
              <a:spcAft>
                <a:spcPts val="600"/>
              </a:spcAft>
              <a:buClrTx/>
              <a:buSzPct val="70000"/>
              <a:buFont typeface=".Lucida Grande UI Regular"/>
              <a:buChar char="◆"/>
              <a:tabLst/>
              <a:defRPr/>
            </a:pPr>
            <a:r>
              <a:rPr lang="en-US" sz="2800" dirty="0">
                <a:solidFill>
                  <a:schemeClr val="bg1"/>
                </a:solidFill>
              </a:rPr>
              <a:t>Open to all men of the parish</a:t>
            </a:r>
          </a:p>
          <a:p>
            <a:pPr marL="566738" marR="0" lvl="2" indent="-560388" algn="l" defTabSz="914400" rtl="0" eaLnBrk="1" fontAlgn="auto" latinLnBrk="0" hangingPunct="1">
              <a:lnSpc>
                <a:spcPct val="110000"/>
              </a:lnSpc>
              <a:spcBef>
                <a:spcPts val="0"/>
              </a:spcBef>
              <a:spcAft>
                <a:spcPts val="600"/>
              </a:spcAft>
              <a:buClrTx/>
              <a:buSzPct val="70000"/>
              <a:buFont typeface=".Lucida Grande UI Regular"/>
              <a:buChar char="◆"/>
              <a:tabLst/>
              <a:defRPr/>
            </a:pPr>
            <a:r>
              <a:rPr lang="en-US" sz="2800" dirty="0">
                <a:solidFill>
                  <a:schemeClr val="bg1"/>
                </a:solidFill>
              </a:rPr>
              <a:t>Held monthly</a:t>
            </a:r>
          </a:p>
          <a:p>
            <a:pPr marL="566738" marR="0" lvl="2" indent="-560388" algn="l" defTabSz="914400" rtl="0" eaLnBrk="1" fontAlgn="auto" latinLnBrk="0" hangingPunct="1">
              <a:lnSpc>
                <a:spcPct val="110000"/>
              </a:lnSpc>
              <a:spcBef>
                <a:spcPts val="0"/>
              </a:spcBef>
              <a:spcAft>
                <a:spcPts val="600"/>
              </a:spcAft>
              <a:buClrTx/>
              <a:buSzPct val="70000"/>
              <a:buFont typeface=".Lucida Grande UI Regular"/>
              <a:buChar char="◆"/>
              <a:tabLst/>
              <a:defRPr/>
            </a:pPr>
            <a:r>
              <a:rPr lang="en-US" sz="2800" dirty="0">
                <a:solidFill>
                  <a:schemeClr val="bg1"/>
                </a:solidFill>
              </a:rPr>
              <a:t>Three key and required elements:</a:t>
            </a:r>
          </a:p>
          <a:p>
            <a:pPr marL="1152525" lvl="3" indent="-688975">
              <a:buSzPct val="70000"/>
              <a:buFont typeface=".Lucida Grande UI Regular"/>
              <a:buChar char="◆"/>
              <a:defRPr/>
            </a:pPr>
            <a:r>
              <a:rPr lang="en-US" sz="2800" dirty="0">
                <a:solidFill>
                  <a:schemeClr val="bg1"/>
                </a:solidFill>
              </a:rPr>
              <a:t>Prayer</a:t>
            </a:r>
          </a:p>
          <a:p>
            <a:pPr marL="1152525" lvl="3" indent="-688975">
              <a:buSzPct val="70000"/>
              <a:buFont typeface=".Lucida Grande UI Regular"/>
              <a:buChar char="◆"/>
              <a:defRPr/>
            </a:pPr>
            <a:r>
              <a:rPr lang="en-US" sz="2800" dirty="0">
                <a:solidFill>
                  <a:schemeClr val="bg1"/>
                </a:solidFill>
              </a:rPr>
              <a:t>Formation</a:t>
            </a:r>
          </a:p>
          <a:p>
            <a:pPr marL="1152525" lvl="3" indent="-688975">
              <a:buSzPct val="70000"/>
              <a:buFont typeface=".Lucida Grande UI Regular"/>
              <a:buChar char="◆"/>
              <a:defRPr/>
            </a:pPr>
            <a:r>
              <a:rPr lang="en-US" sz="2800" dirty="0">
                <a:solidFill>
                  <a:schemeClr val="bg1"/>
                </a:solidFill>
              </a:rPr>
              <a:t>Fraternity</a:t>
            </a:r>
          </a:p>
        </p:txBody>
      </p:sp>
      <p:pic>
        <p:nvPicPr>
          <p:cNvPr id="3" name="Picture 2">
            <a:extLst>
              <a:ext uri="{FF2B5EF4-FFF2-40B4-BE49-F238E27FC236}">
                <a16:creationId xmlns:a16="http://schemas.microsoft.com/office/drawing/2014/main" id="{BB8B1A1F-7343-0C0D-400F-16D239713175}"/>
              </a:ext>
            </a:extLst>
          </p:cNvPr>
          <p:cNvPicPr>
            <a:picLocks noChangeAspect="1"/>
          </p:cNvPicPr>
          <p:nvPr/>
        </p:nvPicPr>
        <p:blipFill>
          <a:blip r:embed="rId3"/>
          <a:stretch>
            <a:fillRect/>
          </a:stretch>
        </p:blipFill>
        <p:spPr>
          <a:xfrm>
            <a:off x="7082941" y="1028700"/>
            <a:ext cx="4685196" cy="3576746"/>
          </a:xfrm>
          <a:prstGeom prst="rect">
            <a:avLst/>
          </a:prstGeom>
        </p:spPr>
      </p:pic>
    </p:spTree>
    <p:extLst>
      <p:ext uri="{BB962C8B-B14F-4D97-AF65-F5344CB8AC3E}">
        <p14:creationId xmlns:p14="http://schemas.microsoft.com/office/powerpoint/2010/main" val="2770476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FB0A0-4A23-4D8B-AD00-E5489384086A}"/>
              </a:ext>
            </a:extLst>
          </p:cNvPr>
          <p:cNvSpPr>
            <a:spLocks noGrp="1"/>
          </p:cNvSpPr>
          <p:nvPr>
            <p:ph type="title"/>
          </p:nvPr>
        </p:nvSpPr>
        <p:spPr>
          <a:xfrm>
            <a:off x="423863" y="457200"/>
            <a:ext cx="10782201" cy="1143000"/>
          </a:xfrm>
        </p:spPr>
        <p:txBody>
          <a:bodyPr/>
          <a:lstStyle/>
          <a:p>
            <a:r>
              <a:rPr lang="en-US" sz="4000" b="1" dirty="0">
                <a:solidFill>
                  <a:schemeClr val="bg1"/>
                </a:solidFill>
              </a:rPr>
              <a:t>Cor Meeting </a:t>
            </a:r>
            <a:endParaRPr lang="en-US" sz="4000" b="1" dirty="0"/>
          </a:p>
        </p:txBody>
      </p:sp>
      <p:sp>
        <p:nvSpPr>
          <p:cNvPr id="6" name="TextBox 5">
            <a:extLst>
              <a:ext uri="{FF2B5EF4-FFF2-40B4-BE49-F238E27FC236}">
                <a16:creationId xmlns:a16="http://schemas.microsoft.com/office/drawing/2014/main" id="{C63C3114-3334-779A-9366-4479A3CEF1E7}"/>
              </a:ext>
            </a:extLst>
          </p:cNvPr>
          <p:cNvSpPr txBox="1"/>
          <p:nvPr/>
        </p:nvSpPr>
        <p:spPr>
          <a:xfrm>
            <a:off x="423863" y="1528504"/>
            <a:ext cx="11344273" cy="4475264"/>
          </a:xfrm>
          <a:prstGeom prst="rect">
            <a:avLst/>
          </a:prstGeom>
          <a:noFill/>
        </p:spPr>
        <p:txBody>
          <a:bodyPr wrap="square" rtlCol="0">
            <a:spAutoFit/>
          </a:bodyPr>
          <a:lstStyle/>
          <a:p>
            <a:pPr marL="749300" marR="0" lvl="2" indent="-742950" algn="l" defTabSz="914400" rtl="0" eaLnBrk="1" fontAlgn="auto" latinLnBrk="0" hangingPunct="1">
              <a:lnSpc>
                <a:spcPct val="110000"/>
              </a:lnSpc>
              <a:spcBef>
                <a:spcPts val="0"/>
              </a:spcBef>
              <a:spcAft>
                <a:spcPts val="600"/>
              </a:spcAft>
              <a:buClrTx/>
              <a:buSzPct val="70000"/>
              <a:buFont typeface=".Lucida Grande UI Regular"/>
              <a:buChar char="◆"/>
              <a:tabLst/>
              <a:defRPr/>
            </a:pPr>
            <a:r>
              <a:rPr lang="en-US" sz="2800" dirty="0">
                <a:solidFill>
                  <a:schemeClr val="bg1"/>
                </a:solidFill>
              </a:rPr>
              <a:t>The Cor Meeting exists to form and strengthen Catholic men in faith and virtue as missionary disciples by drawing them into a deeper relationship with Jesus Christ through prayer, formation, and fraternity.</a:t>
            </a:r>
          </a:p>
          <a:p>
            <a:pPr marL="6350" marR="0" lvl="2" algn="l" defTabSz="914400" rtl="0" eaLnBrk="1" fontAlgn="auto" latinLnBrk="0" hangingPunct="1">
              <a:lnSpc>
                <a:spcPct val="110000"/>
              </a:lnSpc>
              <a:spcBef>
                <a:spcPts val="0"/>
              </a:spcBef>
              <a:spcAft>
                <a:spcPts val="600"/>
              </a:spcAft>
              <a:buClrTx/>
              <a:buSzPct val="70000"/>
              <a:tabLst/>
              <a:defRPr/>
            </a:pPr>
            <a:endParaRPr lang="en-US" sz="2800" dirty="0">
              <a:solidFill>
                <a:schemeClr val="bg1"/>
              </a:solidFill>
            </a:endParaRPr>
          </a:p>
          <a:p>
            <a:pPr marL="749300" marR="0" lvl="2" indent="-742950" algn="l" defTabSz="914400" rtl="0" eaLnBrk="1" fontAlgn="auto" latinLnBrk="0" hangingPunct="1">
              <a:lnSpc>
                <a:spcPct val="110000"/>
              </a:lnSpc>
              <a:spcBef>
                <a:spcPts val="0"/>
              </a:spcBef>
              <a:spcAft>
                <a:spcPts val="600"/>
              </a:spcAft>
              <a:buClrTx/>
              <a:buSzPct val="70000"/>
              <a:buFont typeface=".Lucida Grande UI Regular"/>
              <a:buChar char="◆"/>
              <a:tabLst/>
              <a:defRPr/>
            </a:pPr>
            <a:r>
              <a:rPr lang="en-US" sz="2800" dirty="0">
                <a:solidFill>
                  <a:schemeClr val="bg1"/>
                </a:solidFill>
              </a:rPr>
              <a:t>The goal of each Cor Meeting is to provide the opportunity for men to encounter Christ (to be evangelized), to strengthen our bonds of brotherhood, and to prepare for the courageous mission of evangelization.</a:t>
            </a:r>
          </a:p>
        </p:txBody>
      </p:sp>
    </p:spTree>
    <p:extLst>
      <p:ext uri="{BB962C8B-B14F-4D97-AF65-F5344CB8AC3E}">
        <p14:creationId xmlns:p14="http://schemas.microsoft.com/office/powerpoint/2010/main" val="1179200051"/>
      </p:ext>
    </p:extLst>
  </p:cSld>
  <p:clrMapOvr>
    <a:masterClrMapping/>
  </p:clrMapOvr>
</p:sld>
</file>

<file path=ppt/theme/theme1.xml><?xml version="1.0" encoding="utf-8"?>
<a:theme xmlns:a="http://schemas.openxmlformats.org/drawingml/2006/main" name="1_Office Theme">
  <a:themeElements>
    <a:clrScheme name="Custom 37">
      <a:dk1>
        <a:srgbClr val="3A373A"/>
      </a:dk1>
      <a:lt1>
        <a:srgbClr val="FFFFFF"/>
      </a:lt1>
      <a:dk2>
        <a:srgbClr val="3A383B"/>
      </a:dk2>
      <a:lt2>
        <a:srgbClr val="FFFFFF"/>
      </a:lt2>
      <a:accent1>
        <a:srgbClr val="112866"/>
      </a:accent1>
      <a:accent2>
        <a:srgbClr val="EF3B38"/>
      </a:accent2>
      <a:accent3>
        <a:srgbClr val="F7B718"/>
      </a:accent3>
      <a:accent4>
        <a:srgbClr val="0077D9"/>
      </a:accent4>
      <a:accent5>
        <a:srgbClr val="3A383B"/>
      </a:accent5>
      <a:accent6>
        <a:srgbClr val="979797"/>
      </a:accent6>
      <a:hlink>
        <a:srgbClr val="0077D9"/>
      </a:hlink>
      <a:folHlink>
        <a:srgbClr val="BBBBBB"/>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0_10_9 Fraternal Operations Weekly Staff Mtg.potm" id="{A9480FAE-18C4-4BB6-9DD9-297E55810221}" vid="{83048087-5824-4F90-B103-E4379C9A7EF6}"/>
    </a:ext>
  </a:extLst>
</a:theme>
</file>

<file path=ppt/theme/theme2.xml><?xml version="1.0" encoding="utf-8"?>
<a:theme xmlns:a="http://schemas.openxmlformats.org/drawingml/2006/main" name="Office Theme">
  <a:themeElements>
    <a:clrScheme name="Custom 37">
      <a:dk1>
        <a:srgbClr val="3A373A"/>
      </a:dk1>
      <a:lt1>
        <a:srgbClr val="FFFFFF"/>
      </a:lt1>
      <a:dk2>
        <a:srgbClr val="3A383B"/>
      </a:dk2>
      <a:lt2>
        <a:srgbClr val="FFFFFF"/>
      </a:lt2>
      <a:accent1>
        <a:srgbClr val="112866"/>
      </a:accent1>
      <a:accent2>
        <a:srgbClr val="EF3B38"/>
      </a:accent2>
      <a:accent3>
        <a:srgbClr val="F7B718"/>
      </a:accent3>
      <a:accent4>
        <a:srgbClr val="0077D9"/>
      </a:accent4>
      <a:accent5>
        <a:srgbClr val="3A383B"/>
      </a:accent5>
      <a:accent6>
        <a:srgbClr val="979797"/>
      </a:accent6>
      <a:hlink>
        <a:srgbClr val="0077D9"/>
      </a:hlink>
      <a:folHlink>
        <a:srgbClr val="BBBBBB"/>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0_10_9 Fraternal Operations Weekly Staff Mtg.potm" id="{A9480FAE-18C4-4BB6-9DD9-297E55810221}" vid="{83048087-5824-4F90-B103-E4379C9A7EF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32998</TotalTime>
  <Words>1428</Words>
  <Application>Microsoft Office PowerPoint</Application>
  <PresentationFormat>Widescreen</PresentationFormat>
  <Paragraphs>168</Paragraphs>
  <Slides>17</Slides>
  <Notes>16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17</vt:i4>
      </vt:variant>
    </vt:vector>
  </HeadingPairs>
  <TitlesOfParts>
    <vt:vector size="25" baseType="lpstr">
      <vt:lpstr>.Lucida Grande UI Regular</vt:lpstr>
      <vt:lpstr>Arial</vt:lpstr>
      <vt:lpstr>Arial Black</vt:lpstr>
      <vt:lpstr>Arial Nova</vt:lpstr>
      <vt:lpstr>Calibri</vt:lpstr>
      <vt:lpstr>System Font Regular</vt:lpstr>
      <vt:lpstr>1_Office Theme</vt:lpstr>
      <vt:lpstr>Office Theme</vt:lpstr>
      <vt:lpstr>PowerPoint Presentation</vt:lpstr>
      <vt:lpstr>Knights of Columbus Evangelization Initiative &amp; The Cor Meeting</vt:lpstr>
      <vt:lpstr>Blessed McGivney’s Vision</vt:lpstr>
      <vt:lpstr>Waterbury Evening Democrat</vt:lpstr>
      <vt:lpstr>Knights in the 21st Century</vt:lpstr>
      <vt:lpstr>Learning From the Field</vt:lpstr>
      <vt:lpstr>PowerPoint Presentation</vt:lpstr>
      <vt:lpstr>Cor Meeting </vt:lpstr>
      <vt:lpstr>Cor Meeting </vt:lpstr>
      <vt:lpstr>Three Key Elements</vt:lpstr>
      <vt:lpstr>Cor Meeting Examples</vt:lpstr>
      <vt:lpstr>Integration &amp; Impact of Cor Meeting within the Council </vt:lpstr>
      <vt:lpstr>State EFF Support Structure</vt:lpstr>
      <vt:lpstr>What’s next?</vt:lpstr>
      <vt:lpstr>Strategy and Patience </vt:lpstr>
      <vt:lpstr>Immediate Next Steps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Moulder, John</dc:creator>
  <cp:lastModifiedBy>paul</cp:lastModifiedBy>
  <cp:revision>1101</cp:revision>
  <cp:lastPrinted>2022-06-08T16:18:15Z</cp:lastPrinted>
  <dcterms:created xsi:type="dcterms:W3CDTF">2020-10-08T12:37:54Z</dcterms:created>
  <dcterms:modified xsi:type="dcterms:W3CDTF">2022-12-08T02:12:14Z</dcterms:modified>
</cp:coreProperties>
</file>