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653" r:id="rId2"/>
    <p:sldId id="642" r:id="rId3"/>
    <p:sldId id="658" r:id="rId4"/>
    <p:sldId id="800" r:id="rId5"/>
    <p:sldId id="656" r:id="rId6"/>
    <p:sldId id="801" r:id="rId7"/>
    <p:sldId id="659" r:id="rId8"/>
    <p:sldId id="676" r:id="rId9"/>
    <p:sldId id="660" r:id="rId10"/>
    <p:sldId id="661" r:id="rId11"/>
    <p:sldId id="662" r:id="rId12"/>
    <p:sldId id="663" r:id="rId13"/>
    <p:sldId id="664" r:id="rId14"/>
    <p:sldId id="665" r:id="rId15"/>
    <p:sldId id="667" r:id="rId16"/>
    <p:sldId id="666" r:id="rId17"/>
    <p:sldId id="668" r:id="rId18"/>
    <p:sldId id="672" r:id="rId19"/>
    <p:sldId id="671" r:id="rId20"/>
    <p:sldId id="670" r:id="rId21"/>
    <p:sldId id="669" r:id="rId22"/>
    <p:sldId id="673" r:id="rId2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" initials="G" lastIdx="2" clrIdx="0">
    <p:extLst>
      <p:ext uri="{19B8F6BF-5375-455C-9EA6-DF929625EA0E}">
        <p15:presenceInfo xmlns:p15="http://schemas.microsoft.com/office/powerpoint/2012/main" userId="479f764143af0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6305" autoAdjust="0"/>
  </p:normalViewPr>
  <p:slideViewPr>
    <p:cSldViewPr>
      <p:cViewPr varScale="1">
        <p:scale>
          <a:sx n="52" d="100"/>
          <a:sy n="52" d="100"/>
        </p:scale>
        <p:origin x="102" y="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fo.kofc.org/u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.fuller@mikofc.org" TargetMode="External"/><Relationship Id="rId2" Type="http://schemas.openxmlformats.org/officeDocument/2006/relationships/hyperlink" Target="mailto:jon.olson@kofc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F5237-31D9-4522-A641-BFD5BB1F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6" y="534189"/>
            <a:ext cx="4694496" cy="4637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F0F3A5-A415-47E0-A235-030FF8EA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75" y="397778"/>
            <a:ext cx="5011271" cy="4416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effectLst/>
              </a:rPr>
              <a:t>“Rise up and Answer the Call”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Implementing a Delta Drive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2020 - 2021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9DA91B-6BC5-4060-982D-5734B968AF38}"/>
              </a:ext>
            </a:extLst>
          </p:cNvPr>
          <p:cNvSpPr/>
          <p:nvPr/>
        </p:nvSpPr>
        <p:spPr bwMode="auto">
          <a:xfrm>
            <a:off x="3326295" y="5646206"/>
            <a:ext cx="8128037" cy="61329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Growth through Team Work and Planning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0753A-5339-4090-9BE8-72D619175EA9}"/>
              </a:ext>
            </a:extLst>
          </p:cNvPr>
          <p:cNvSpPr txBox="1"/>
          <p:nvPr/>
        </p:nvSpPr>
        <p:spPr>
          <a:xfrm>
            <a:off x="5314988" y="4635746"/>
            <a:ext cx="6096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Membership Director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Fuller</a:t>
            </a:r>
          </a:p>
        </p:txBody>
      </p:sp>
    </p:spTree>
    <p:extLst>
      <p:ext uri="{BB962C8B-B14F-4D97-AF65-F5344CB8AC3E}">
        <p14:creationId xmlns:p14="http://schemas.microsoft.com/office/powerpoint/2010/main" val="130880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D8D3-917B-4C7C-A992-572412FB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3375"/>
            <a:ext cx="10566400" cy="667871"/>
          </a:xfrm>
        </p:spPr>
        <p:txBody>
          <a:bodyPr/>
          <a:lstStyle/>
          <a:p>
            <a:r>
              <a:rPr lang="en-US" dirty="0"/>
              <a:t>Supreme KofC.org Landing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6392-C43D-4D29-BAA0-3388301C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017774"/>
            <a:ext cx="6457577" cy="39934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Here is the link </a:t>
            </a:r>
            <a:r>
              <a:rPr lang="en-US" sz="2000" u="sng" dirty="0">
                <a:solidFill>
                  <a:srgbClr val="0070C0"/>
                </a:solidFill>
                <a:hlinkClick r:id="rId2"/>
              </a:rPr>
              <a:t>https://info.kofc.org/us.</a:t>
            </a:r>
            <a:r>
              <a:rPr lang="en-US" sz="2000" dirty="0">
                <a:solidFill>
                  <a:srgbClr val="0070C0"/>
                </a:solidFill>
                <a:hlinkClick r:id="rId2"/>
              </a:rPr>
              <a:t>html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to the page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Your team can enter the information as soon as possible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Put in your council number and email address that you want then click Submit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Prospect will get emails from Supreme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Whoever email is entered in Council Contact Email will get email with the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30110-EE5E-44AC-A307-D10C763C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91" y="1017774"/>
            <a:ext cx="4076700" cy="501967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217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0E74-C4C5-4A2F-B61A-E9ADEC8A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13765"/>
            <a:ext cx="10566400" cy="600635"/>
          </a:xfrm>
        </p:spPr>
        <p:txBody>
          <a:bodyPr/>
          <a:lstStyle/>
          <a:p>
            <a:r>
              <a:rPr lang="en-US" dirty="0"/>
              <a:t>Ordering Your Delta Drive Kits kofc.org site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ACFF-EC1D-45AD-B08A-9D1D49F6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5" y="1210234"/>
            <a:ext cx="3325906" cy="43837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How to order Delta kit off Supreme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Select the “sign in” icon to get to the “officers online” portal. You will need access to officers online and your username and password to complete this.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you forgot you username or password, please use the “password reset” or account assistant to help with this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9D0DD-326E-41C4-8C23-B34D27DF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28" y="996978"/>
            <a:ext cx="7620285" cy="4211516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00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658C-1710-4BF5-AEE5-21C82743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28626-A4D4-4C98-8F90-8350AA72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5" y="1828800"/>
            <a:ext cx="3227294" cy="30856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you forgot you username or password, please use the “password reset” or account assistant to help with this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33A01-B4FC-480D-B39D-D30A56CD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555" y="1523999"/>
            <a:ext cx="7699046" cy="432995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07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0D02-644E-4560-8AE8-31BA7B3D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1" y="1828800"/>
            <a:ext cx="3944470" cy="1900518"/>
          </a:xfrm>
        </p:spPr>
        <p:txBody>
          <a:bodyPr/>
          <a:lstStyle/>
          <a:p>
            <a:r>
              <a:rPr lang="en-US" sz="1800" dirty="0"/>
              <a:t>When you are in the “officers online” page, select the “supplies online” icon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7A9C9-6246-4756-922F-50E9E312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81" y="1756745"/>
            <a:ext cx="6972919" cy="411480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D7F915-3A61-4F4A-84B9-D079B287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389090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14FC-2EF5-47C5-B700-9CF936B0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35" y="1136701"/>
            <a:ext cx="3526118" cy="3962400"/>
          </a:xfrm>
        </p:spPr>
        <p:txBody>
          <a:bodyPr/>
          <a:lstStyle/>
          <a:p>
            <a:r>
              <a:rPr lang="en-US" sz="1800" dirty="0"/>
              <a:t>When in the “supplies online” page, select the “Fraternal” icon. (The Knights of Columbus Emblem)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F209C-DACF-4A66-97E9-604F9CB9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54" y="1136701"/>
            <a:ext cx="7014504" cy="4959299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4663DD0-CB6F-4157-8CEA-CDCE850C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157820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5CE0-7D67-4608-AE5A-CBF9BD6B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3" y="1828800"/>
            <a:ext cx="3801035" cy="26356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Scroll down on the “Fraternal” page and select the “kits” icon.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28D0A-6DDD-4858-85A2-1712EAB3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59" y="1616102"/>
            <a:ext cx="6809261" cy="3897192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8E24FE-D057-45F2-912E-3CEA3AA1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331272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48B9-F7BF-4EBB-AF81-D779E837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64659"/>
            <a:ext cx="3567953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You will see the English and Spanish kits.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Please select the one that you would like.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476EB-BF9E-4030-BE12-01FEE310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23" y="1738524"/>
            <a:ext cx="6634878" cy="3720982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C2C576-4EED-415B-876F-5B53B588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398669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0287-9CD1-46FF-BC57-F077FE57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1748117"/>
            <a:ext cx="3505200" cy="30928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Enter either 1 or 2 kits.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you need more than that please email your request to councilgrowth@kofc.org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98E34-AEE8-4855-89E4-6D8F80FD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9" y="1792941"/>
            <a:ext cx="7178672" cy="4061012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B20943-9ACE-47D2-AC5E-ECB5E202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17386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2048-73F8-4414-9C55-5E3A21AC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1524000"/>
            <a:ext cx="2581835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Make sure the amount of kits you requested is correct and select the “checkout icon”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7C578-ACD1-4165-96E9-6B8FE81A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35" y="1617779"/>
            <a:ext cx="8008459" cy="4499992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7F19D1-1472-4635-9B62-4A6DF183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405856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18A9-A2DB-4BF7-92E6-1902D3C0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1" y="1120587"/>
            <a:ext cx="2714971" cy="3003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you have not already had something shipped through this portal, you may have to select the “enter a custom location” from the select a location pull down menu.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Please fill out as precisely as possible.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page will need you to enter a credit card and the billing information, you will not be charged for the shipping of the delta kits.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71A63-FFCF-47CD-86F6-B9FD1BED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42" y="1120587"/>
            <a:ext cx="8326558" cy="4652682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C02415-4711-468F-8F80-6BAB7B9C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149383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93C7-4B45-4B00-96AA-1432DF9F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74" y="78996"/>
            <a:ext cx="9448800" cy="726347"/>
          </a:xfrm>
        </p:spPr>
        <p:txBody>
          <a:bodyPr/>
          <a:lstStyle/>
          <a:p>
            <a:r>
              <a:rPr lang="en-US" dirty="0"/>
              <a:t>Delta Drives, a best practice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E355-B4E8-458A-93BB-55649842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1" y="939934"/>
            <a:ext cx="10972800" cy="45332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What is a Delta </a:t>
            </a:r>
            <a:r>
              <a:rPr lang="en-US" sz="3600" i="1" dirty="0"/>
              <a:t>Church</a:t>
            </a:r>
            <a:r>
              <a:rPr lang="en-US" sz="3600" dirty="0"/>
              <a:t> Drive?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Planned / Communicated / Well staffed / Follow-up / Recognition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Where do I get a Delta Drive kit?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Kofc.org at supplies online section of the website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(see details in the last few slides)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Creative use of a Delta Drive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Any gathering of Catholic men and their families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Dinners, Festivals, Community Events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C02E4-718B-499E-ABDB-F9AA69513E33}"/>
              </a:ext>
            </a:extLst>
          </p:cNvPr>
          <p:cNvSpPr/>
          <p:nvPr/>
        </p:nvSpPr>
        <p:spPr bwMode="auto">
          <a:xfrm>
            <a:off x="1924604" y="5759042"/>
            <a:ext cx="9618039" cy="5872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Questions contact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  <a:hlinkClick r:id="rId2"/>
              </a:rPr>
              <a:t>jon.olson@kofc.org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  <a:hlinkClick r:id="rId3"/>
              </a:rPr>
              <a:t>d.fuller@mikofc.org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5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2BB1-6E14-4B1D-A9C4-4C9C5984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6" y="1371600"/>
            <a:ext cx="2761442" cy="4114800"/>
          </a:xfrm>
        </p:spPr>
        <p:txBody>
          <a:bodyPr/>
          <a:lstStyle/>
          <a:p>
            <a:r>
              <a:rPr lang="en-US" sz="1800" dirty="0"/>
              <a:t>Select the “place this order now” icon to see if you have any errors on this page and then continue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F6AB5-1C0C-422C-9056-CEB39FDF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07" y="1295400"/>
            <a:ext cx="8253194" cy="4648199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96B02E-3912-4055-9965-24AE64F9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107958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A320-D567-4092-A0BC-87F4E334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6" y="1714714"/>
            <a:ext cx="3457684" cy="2893145"/>
          </a:xfrm>
        </p:spPr>
        <p:txBody>
          <a:bodyPr/>
          <a:lstStyle/>
          <a:p>
            <a:r>
              <a:rPr lang="en-US" sz="1800" dirty="0"/>
              <a:t>When no errors are detected, the “pop up” window will appear for your final check. Notice you were not charged. Select the “complete order” icon.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033F8-96E0-421A-956C-17CDE874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720" y="1714714"/>
            <a:ext cx="7754545" cy="4417145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AB1454-2A0C-4C33-ABFF-CD05D0C1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92741"/>
            <a:ext cx="10566400" cy="811307"/>
          </a:xfrm>
        </p:spPr>
        <p:txBody>
          <a:bodyPr/>
          <a:lstStyle/>
          <a:p>
            <a:r>
              <a:rPr lang="en-US" dirty="0"/>
              <a:t>Ordering, next step</a:t>
            </a:r>
          </a:p>
        </p:txBody>
      </p:sp>
    </p:spTree>
    <p:extLst>
      <p:ext uri="{BB962C8B-B14F-4D97-AF65-F5344CB8AC3E}">
        <p14:creationId xmlns:p14="http://schemas.microsoft.com/office/powerpoint/2010/main" val="301575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6E6A-DA3F-4154-B546-6C4F97F4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342900"/>
            <a:ext cx="10566400" cy="571500"/>
          </a:xfrm>
        </p:spPr>
        <p:txBody>
          <a:bodyPr/>
          <a:lstStyle/>
          <a:p>
            <a:r>
              <a:rPr lang="en-US" dirty="0"/>
              <a:t>Ordering Delta Drive Kit, Last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C738-04D3-49A7-850E-5152DA01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8" y="1506070"/>
            <a:ext cx="3110753" cy="3361765"/>
          </a:xfrm>
        </p:spPr>
        <p:txBody>
          <a:bodyPr/>
          <a:lstStyle/>
          <a:p>
            <a:r>
              <a:rPr lang="en-US" sz="1800" dirty="0"/>
              <a:t>After a few moments of processing you will see the “thank you for your order” page with your confirmation # and the email address it sent it to. </a:t>
            </a:r>
          </a:p>
          <a:p>
            <a:r>
              <a:rPr lang="en-US" sz="1800" dirty="0"/>
              <a:t>Please write this number down BEFORE you exit this 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3A104-4710-4F9F-A6D4-C84B8023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55" y="1506070"/>
            <a:ext cx="7828846" cy="4389656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425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 –cont.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20" y="959223"/>
            <a:ext cx="10566401" cy="49247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GK schedules meeting with Parish Priest and Parish Staff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Explain your membership goals and “Faith In Action” programs that need helping hands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Explain how the D.C.D works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Ask for your Priest permission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39235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 –cont.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20" y="959223"/>
            <a:ext cx="10566401" cy="49247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With Father’s Permission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Set a date in parish calendar for </a:t>
            </a:r>
            <a:r>
              <a:rPr lang="en-US" sz="2800" b="1" i="1" dirty="0"/>
              <a:t>ALL</a:t>
            </a:r>
            <a:r>
              <a:rPr lang="en-US" sz="2800" dirty="0"/>
              <a:t> weekend masses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Select a person to deliver the Pulpit Announcement (get Father’s approval)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Select you Ambassador Team and set a date for a practice session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Set your goals and expectations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Discuss a follow-up plan for new candidates and prospects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List support items needed including obtaining a D.C.D Kit (Supreme Supplies)</a:t>
            </a:r>
          </a:p>
        </p:txBody>
      </p:sp>
    </p:spTree>
    <p:extLst>
      <p:ext uri="{BB962C8B-B14F-4D97-AF65-F5344CB8AC3E}">
        <p14:creationId xmlns:p14="http://schemas.microsoft.com/office/powerpoint/2010/main" val="250052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29" y="1091744"/>
            <a:ext cx="9998506" cy="5229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GK &amp; MD assemble the Ambassador team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Get help from your District or Region is you need more experienced Ambassadors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GK &amp; MD complete Contact Landing Page Request Form at: info.kofc.org/</a:t>
            </a:r>
            <a:r>
              <a:rPr lang="en-US" dirty="0" err="1"/>
              <a:t>pagerequest</a:t>
            </a:r>
            <a:endParaRPr lang="en-US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919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959224"/>
            <a:ext cx="10958286" cy="5229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GK will lead D.C.D Roll-out Meeting for the Council.  All Director and Ambassadors should attend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Confirm the date of the Church Drive and all Masses to be covered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Assign Duties – Contact Card placement, Ambassador Dues, Pulpit Announcement, Follow-up with Candidates, Onboarding &amp; Mentoring of New Members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Briefing on Contact Landing Page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Introduce Ambassador Team and plan training sessions (complete before D.C.D, invite DMD)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Set goals and expectations with your team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Instill excitement in your team and get their buy-in to also be excited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926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59224"/>
            <a:ext cx="10914743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Ambassador Training Session 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Article in Church bulleting 1-2 weeks prior to the “Drive” weekend.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A Pulpit announcement prior to the “Drive” would be great too</a:t>
            </a:r>
          </a:p>
        </p:txBody>
      </p:sp>
    </p:spTree>
    <p:extLst>
      <p:ext uri="{BB962C8B-B14F-4D97-AF65-F5344CB8AC3E}">
        <p14:creationId xmlns:p14="http://schemas.microsoft.com/office/powerpoint/2010/main" val="153972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59224"/>
            <a:ext cx="10914743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Ambassador Training Session Two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D.C.D is hosted at all Saturday and Sunday Masses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GK and MD will input prospect information into Council Landing Page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After the last Mass of Sunday, GK should try and brief the team before going home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Plan for an Exemplification after the last Mass on Sunday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65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63C-C9CF-4BF5-80B4-AD5CDD5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2059"/>
            <a:ext cx="10566400" cy="847165"/>
          </a:xfrm>
        </p:spPr>
        <p:txBody>
          <a:bodyPr/>
          <a:lstStyle/>
          <a:p>
            <a:r>
              <a:rPr lang="en-US" dirty="0"/>
              <a:t>Delta Drive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AD21-7EB4-48BE-99BE-8165619B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973738"/>
            <a:ext cx="11292114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Ambassador follow-up campaign (contacting prospects)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Online membership email campaign (emails from prospect page info)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Thank you to Father article with a sorry we missed you message in the Church Bulletin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Every established Round Table needs to implement a Delta Church Drive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Extra credit – offer a participation raffle item in exchange for prospect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Bible, Crucifix, Unique Rosary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Gift card for local restaurant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7CEE5C-28F7-458C-99A5-0CD91BF39E1A}"/>
              </a:ext>
            </a:extLst>
          </p:cNvPr>
          <p:cNvSpPr/>
          <p:nvPr/>
        </p:nvSpPr>
        <p:spPr bwMode="auto">
          <a:xfrm>
            <a:off x="2067147" y="5629304"/>
            <a:ext cx="9397999" cy="536895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Plan… Communicate… Focus on what we can do… Be proud… </a:t>
            </a:r>
          </a:p>
        </p:txBody>
      </p:sp>
    </p:spTree>
    <p:extLst>
      <p:ext uri="{BB962C8B-B14F-4D97-AF65-F5344CB8AC3E}">
        <p14:creationId xmlns:p14="http://schemas.microsoft.com/office/powerpoint/2010/main" val="36114156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1645</TotalTime>
  <Words>1058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Trump Mediaeval</vt:lpstr>
      <vt:lpstr>Wingdings</vt:lpstr>
      <vt:lpstr>Blank Presentation</vt:lpstr>
      <vt:lpstr>“Rise up and Answer the Call”  Implementing a Delta Drive 2020 - 2021</vt:lpstr>
      <vt:lpstr>Delta Drives, a best practice tool</vt:lpstr>
      <vt:lpstr>Delta Drive check list –cont.</vt:lpstr>
      <vt:lpstr>Delta Drive check list –cont.</vt:lpstr>
      <vt:lpstr>Delta Drive check list</vt:lpstr>
      <vt:lpstr>Delta Drive check list</vt:lpstr>
      <vt:lpstr>Delta Drive check list</vt:lpstr>
      <vt:lpstr>Delta Drive check list</vt:lpstr>
      <vt:lpstr>Delta Drive check list</vt:lpstr>
      <vt:lpstr>Supreme KofC.org Landing Page</vt:lpstr>
      <vt:lpstr>Ordering Your Delta Drive Kits kofc.org site </vt:lpstr>
      <vt:lpstr>Ordering, next step</vt:lpstr>
      <vt:lpstr>Ordering, next step</vt:lpstr>
      <vt:lpstr>Ordering, next step</vt:lpstr>
      <vt:lpstr>Ordering, next step</vt:lpstr>
      <vt:lpstr>Ordering, next step</vt:lpstr>
      <vt:lpstr>Ordering, next step</vt:lpstr>
      <vt:lpstr>Ordering, next step</vt:lpstr>
      <vt:lpstr>Ordering, next step</vt:lpstr>
      <vt:lpstr>Ordering, next step</vt:lpstr>
      <vt:lpstr>Ordering, next step</vt:lpstr>
      <vt:lpstr>Ordering Delta Drive Kit, Last Steps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Kokot</dc:creator>
  <cp:lastModifiedBy>Tom Marcetti</cp:lastModifiedBy>
  <cp:revision>31</cp:revision>
  <cp:lastPrinted>2016-06-08T13:53:49Z</cp:lastPrinted>
  <dcterms:created xsi:type="dcterms:W3CDTF">2019-06-17T19:17:44Z</dcterms:created>
  <dcterms:modified xsi:type="dcterms:W3CDTF">2021-07-19T22:49:54Z</dcterms:modified>
</cp:coreProperties>
</file>